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42" d="100"/>
          <a:sy n="142" d="100"/>
        </p:scale>
        <p:origin x="-744" y="12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Шаблоны презентаций &quot;Рамки красные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Мягкий пастельный яркий цветной спокойный абстрактный фон ..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32656"/>
            <a:ext cx="8352928" cy="604867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32657"/>
            <a:ext cx="8062664" cy="2016224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«ДЕТСКИЙ САД «ИСКОРКА» П. ПАНГОДЫ НАДЫМСКОГО РАЙОНА»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(МДОУ «ДЕТСКИЙ САД «ИСКОРКА» П. ПАНГОДЫ»)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8136904" cy="4752528"/>
          </a:xfrm>
        </p:spPr>
        <p:txBody>
          <a:bodyPr>
            <a:normAutofit/>
          </a:bodyPr>
          <a:lstStyle/>
          <a:p>
            <a:endParaRPr lang="ru-RU" b="1" dirty="0" smtClean="0"/>
          </a:p>
          <a:p>
            <a:r>
              <a:rPr lang="ru-RU" sz="2800" b="1" dirty="0" smtClean="0">
                <a:solidFill>
                  <a:srgbClr val="0070C0"/>
                </a:solidFill>
              </a:rPr>
              <a:t>«</a:t>
            </a:r>
            <a:r>
              <a:rPr lang="ru-RU" sz="2800" b="1" i="1" dirty="0" smtClean="0">
                <a:solidFill>
                  <a:srgbClr val="0070C0"/>
                </a:solidFill>
              </a:rPr>
              <a:t>Использование приёмов сенсорной интеграции в коррекционной работе с детьми с ТНР</a:t>
            </a:r>
            <a:r>
              <a:rPr lang="ru-RU" sz="2800" b="1" dirty="0" smtClean="0">
                <a:solidFill>
                  <a:srgbClr val="0070C0"/>
                </a:solidFill>
              </a:rPr>
              <a:t>» </a:t>
            </a:r>
            <a:endParaRPr lang="ru-RU" sz="2800" dirty="0" smtClean="0">
              <a:solidFill>
                <a:srgbClr val="0070C0"/>
              </a:solidFill>
            </a:endParaRPr>
          </a:p>
          <a:p>
            <a:pPr algn="r"/>
            <a:r>
              <a:rPr lang="ru-RU" sz="1800" b="1" dirty="0" smtClean="0">
                <a:solidFill>
                  <a:srgbClr val="0070C0"/>
                </a:solidFill>
              </a:rPr>
              <a:t>учителя-логопеда</a:t>
            </a:r>
            <a:r>
              <a:rPr lang="ru-RU" sz="2800" b="1" dirty="0" smtClean="0">
                <a:solidFill>
                  <a:srgbClr val="0070C0"/>
                </a:solidFill>
              </a:rPr>
              <a:t> </a:t>
            </a:r>
            <a:endParaRPr lang="ru-RU" sz="2800" dirty="0" smtClean="0">
              <a:solidFill>
                <a:srgbClr val="0070C0"/>
              </a:solidFill>
            </a:endParaRPr>
          </a:p>
          <a:p>
            <a:pPr algn="r"/>
            <a:r>
              <a:rPr lang="ru-RU" sz="2800" b="1" dirty="0" smtClean="0">
                <a:solidFill>
                  <a:srgbClr val="0070C0"/>
                </a:solidFill>
              </a:rPr>
              <a:t>Динмухаметова В. М. </a:t>
            </a:r>
            <a:endParaRPr lang="ru-RU" sz="2800" dirty="0" smtClean="0">
              <a:solidFill>
                <a:srgbClr val="0070C0"/>
              </a:solidFill>
            </a:endParaRPr>
          </a:p>
          <a:p>
            <a:pPr algn="r"/>
            <a:r>
              <a:rPr lang="ru-RU" sz="2800" b="1" dirty="0" smtClean="0">
                <a:solidFill>
                  <a:srgbClr val="0070C0"/>
                </a:solidFill>
              </a:rPr>
              <a:t>2019-2020 учебный год</a:t>
            </a:r>
            <a:endParaRPr lang="ru-RU" sz="2800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  <p:sp>
        <p:nvSpPr>
          <p:cNvPr id="1026" name="AutoShape 2" descr="Фоны для презентаций PowerPoint на разные тем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Картинки по запросу картинка ребенок играе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Картинки по запросу картинка ребенок играе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Картинки ДЕТИ (100 нарисованных КАРТОЧЕК про детей). | Семейная Кучк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645024"/>
            <a:ext cx="3240359" cy="27809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Шаблоны презентаций &quot;Рамки красные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Мягкий пастельный яркий цветной спокойный абстрактный фон ..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32656"/>
            <a:ext cx="8568952" cy="61926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32657"/>
            <a:ext cx="8062664" cy="1296143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Сенсорная интеграция – это метод, направленный на психическую активизацию всех органов чувств</a:t>
            </a:r>
            <a:endParaRPr lang="ru-RU" sz="2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3717032"/>
            <a:ext cx="8136904" cy="2592288"/>
          </a:xfrm>
        </p:spPr>
        <p:txBody>
          <a:bodyPr>
            <a:normAutofit/>
          </a:bodyPr>
          <a:lstStyle/>
          <a:p>
            <a:endParaRPr lang="ru-RU" b="1" dirty="0" smtClean="0"/>
          </a:p>
          <a:p>
            <a:endParaRPr lang="ru-RU" dirty="0"/>
          </a:p>
        </p:txBody>
      </p:sp>
      <p:sp>
        <p:nvSpPr>
          <p:cNvPr id="1026" name="AutoShape 2" descr="Фоны для презентаций PowerPoint на разные тем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Картинки по запросу картинка ребенок играе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Картинки по запросу картинка ребенок играе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83768" y="1124744"/>
            <a:ext cx="437423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endParaRPr lang="ru-RU" altLang="ru-RU" sz="2800" dirty="0" smtClean="0"/>
          </a:p>
          <a:p>
            <a:pPr>
              <a:buFont typeface="Wingdings" pitchFamily="2" charset="2"/>
              <a:buChar char="§"/>
            </a:pPr>
            <a:r>
              <a:rPr lang="ru-RU" alt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Тактильное восприятие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Зрительное восприятие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Слуховое восприятие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Обонятельное восприятие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Осязательное восприятие</a:t>
            </a:r>
          </a:p>
        </p:txBody>
      </p:sp>
      <p:pic>
        <p:nvPicPr>
          <p:cNvPr id="11" name="Picture 5" descr="E:\DSC0416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418469">
            <a:off x="2223903" y="4110749"/>
            <a:ext cx="2726141" cy="2243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5" descr="E:\DSC04169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 rot="1244668">
            <a:off x="4890358" y="3745452"/>
            <a:ext cx="3030598" cy="235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38" name="Picture 2" descr="C:\Users\Дом\Desktop\для сайта в карантин\child-smelling-flower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663252">
            <a:off x="5940152" y="1772816"/>
            <a:ext cx="2808346" cy="1944216"/>
          </a:xfrm>
          <a:prstGeom prst="rect">
            <a:avLst/>
          </a:prstGeom>
          <a:noFill/>
        </p:spPr>
      </p:pic>
      <p:pic>
        <p:nvPicPr>
          <p:cNvPr id="14339" name="Picture 3" descr="C:\Users\Дом\Desktop\для сайта в карантин\maxresdefault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663891">
            <a:off x="523432" y="2734393"/>
            <a:ext cx="2783006" cy="20542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Шаблоны презентаций &quot;Рамки красные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Мягкий пастельный яркий цветной спокойный абстрактный фон ..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32656"/>
            <a:ext cx="8352928" cy="604867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32657"/>
            <a:ext cx="8062664" cy="1381831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Слуховое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Обонятельное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         Зрительное восприятие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8136904" cy="4752528"/>
          </a:xfrm>
        </p:spPr>
        <p:txBody>
          <a:bodyPr>
            <a:normAutofit/>
          </a:bodyPr>
          <a:lstStyle/>
          <a:p>
            <a:endParaRPr lang="ru-RU" b="1" dirty="0" smtClean="0"/>
          </a:p>
          <a:p>
            <a:endParaRPr lang="ru-RU" dirty="0"/>
          </a:p>
        </p:txBody>
      </p:sp>
      <p:sp>
        <p:nvSpPr>
          <p:cNvPr id="1026" name="AutoShape 2" descr="Фоны для презентаций PowerPoint на разные тем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Картинки по запросу картинка ребенок играе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Картинки по запросу картинка ребенок играе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6" y="1857364"/>
            <a:ext cx="3119202" cy="314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43570" y="1643050"/>
            <a:ext cx="3092927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071802" y="3429000"/>
            <a:ext cx="2862561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Шаблоны презентаций &quot;Рамки красные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Мягкий пастельный яркий цветной спокойный абстрактный фон ..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32656"/>
            <a:ext cx="8352928" cy="604867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32657"/>
            <a:ext cx="8062664" cy="1024641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Тактильное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              осязательное восприятие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8136904" cy="4752528"/>
          </a:xfrm>
        </p:spPr>
        <p:txBody>
          <a:bodyPr>
            <a:normAutofit/>
          </a:bodyPr>
          <a:lstStyle/>
          <a:p>
            <a:endParaRPr lang="ru-RU" b="1" dirty="0" smtClean="0"/>
          </a:p>
          <a:p>
            <a:endParaRPr lang="ru-RU" dirty="0"/>
          </a:p>
        </p:txBody>
      </p:sp>
      <p:sp>
        <p:nvSpPr>
          <p:cNvPr id="1026" name="AutoShape 2" descr="Фоны для презентаций PowerPoint на разные тем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Картинки по запросу картинка ребенок играе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Картинки по запросу картинка ребенок играе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1428736"/>
            <a:ext cx="2928958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85918" y="3786190"/>
            <a:ext cx="264320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29322" y="3571876"/>
            <a:ext cx="2362661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29058" y="1285860"/>
            <a:ext cx="292892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Шаблоны презентаций &quot;Рамки красные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Мягкий пастельный яркий цветной спокойный абстрактный фон ..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57166"/>
            <a:ext cx="8352928" cy="604867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32657"/>
            <a:ext cx="8062664" cy="2016224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642918"/>
            <a:ext cx="8136904" cy="5681222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Сравнительные данные динамики  развития речевых процессов у детей старшего дошкольного возраста за 1 год показывают, что процент детей с высоким уровнем в конец года стал выше  10 %,  а с низким – снизился на 30 %.</a:t>
            </a:r>
          </a:p>
          <a:p>
            <a:endParaRPr lang="ru-RU" b="1" dirty="0" smtClean="0"/>
          </a:p>
          <a:p>
            <a:endParaRPr lang="ru-RU" dirty="0"/>
          </a:p>
        </p:txBody>
      </p:sp>
      <p:sp>
        <p:nvSpPr>
          <p:cNvPr id="1026" name="AutoShape 2" descr="Фоны для презентаций PowerPoint на разные тем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Картинки по запросу картинка ребенок играе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Картинки по запросу картинка ребенок играе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571472" y="2143116"/>
          <a:ext cx="8001056" cy="3873060"/>
        </p:xfrm>
        <a:graphic>
          <a:graphicData uri="http://schemas.openxmlformats.org/drawingml/2006/table">
            <a:tbl>
              <a:tblPr/>
              <a:tblGrid>
                <a:gridCol w="2000264"/>
                <a:gridCol w="2000264"/>
                <a:gridCol w="2000264"/>
                <a:gridCol w="2000264"/>
              </a:tblGrid>
              <a:tr h="9682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2019-2020 уч.год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322" marR="6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высокий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322" marR="6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средний</a:t>
                      </a:r>
                      <a:endParaRPr lang="ru-RU" sz="24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322" marR="6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низкий</a:t>
                      </a:r>
                      <a:endParaRPr lang="ru-RU" sz="24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322" marR="6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82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начало года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322" marR="6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322" marR="6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12/60%</a:t>
                      </a:r>
                      <a:endParaRPr lang="ru-RU" sz="24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322" marR="6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8/40%</a:t>
                      </a:r>
                      <a:endParaRPr lang="ru-RU" sz="24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322" marR="6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82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середина года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322" marR="6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4/20%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322" marR="6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11/55%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322" marR="6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5/25%</a:t>
                      </a:r>
                      <a:endParaRPr lang="ru-RU" sz="24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322" marR="6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82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конец года</a:t>
                      </a:r>
                      <a:endParaRPr lang="ru-RU" sz="24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322" marR="6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6/30%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322" marR="6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12/60%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322" marR="6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2/10%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322" marR="623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Шаблоны презентаций &quot;Рамки красные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Мягкий пастельный яркий цветной спокойный абстрактный фон ..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32656"/>
            <a:ext cx="8352928" cy="604867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V="1">
            <a:off x="395536" y="285728"/>
            <a:ext cx="8062664" cy="46929"/>
          </a:xfrm>
        </p:spPr>
        <p:txBody>
          <a:bodyPr>
            <a:normAutofit fontScale="90000"/>
          </a:bodyPr>
          <a:lstStyle/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928670"/>
            <a:ext cx="8136904" cy="5380650"/>
          </a:xfrm>
        </p:spPr>
        <p:txBody>
          <a:bodyPr>
            <a:normAutofit fontScale="77500" lnSpcReduction="20000"/>
          </a:bodyPr>
          <a:lstStyle/>
          <a:p>
            <a:r>
              <a:rPr lang="ru-RU" sz="31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результате применения в моей работе элементов сенсорной интеграции у детей с ТНР:</a:t>
            </a:r>
          </a:p>
          <a:p>
            <a:pPr lvl="0"/>
            <a:r>
              <a:rPr lang="ru-RU" sz="31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Повысилась мотивация к речевому общению.</a:t>
            </a:r>
          </a:p>
          <a:p>
            <a:pPr lvl="0"/>
            <a:r>
              <a:rPr lang="ru-RU" sz="31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Обогатился словарь.</a:t>
            </a:r>
          </a:p>
          <a:p>
            <a:pPr lvl="0"/>
            <a:r>
              <a:rPr lang="ru-RU" sz="31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Быстрее происходило формирование артикуляционных навыков.</a:t>
            </a:r>
          </a:p>
          <a:p>
            <a:pPr lvl="0"/>
            <a:r>
              <a:rPr lang="ru-RU" sz="31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Уменьшились нарушения слоговой структуры слов.</a:t>
            </a:r>
          </a:p>
          <a:p>
            <a:pPr lvl="0"/>
            <a:r>
              <a:rPr lang="ru-RU" sz="31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Улучшилась </a:t>
            </a:r>
            <a:r>
              <a:rPr lang="ru-RU" sz="31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лексическо-грамматическая</a:t>
            </a:r>
            <a:r>
              <a:rPr lang="ru-RU" sz="31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сторона речи.</a:t>
            </a:r>
          </a:p>
          <a:p>
            <a:pPr lvl="0"/>
            <a:r>
              <a:rPr lang="ru-RU" sz="31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Дети стали легче выстраивать диалоги.</a:t>
            </a:r>
          </a:p>
          <a:p>
            <a:pPr lvl="0"/>
            <a:r>
              <a:rPr lang="ru-RU" sz="31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Развилась связная речь, дети охотнее проявляют </a:t>
            </a:r>
            <a:r>
              <a:rPr lang="ru-RU" sz="31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речетворчество</a:t>
            </a:r>
            <a:r>
              <a:rPr lang="ru-RU" sz="31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ru-RU" sz="31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Дети успешней выполняют задания по мелкой моторике.</a:t>
            </a:r>
          </a:p>
          <a:p>
            <a:pPr lvl="0"/>
            <a:r>
              <a:rPr lang="ru-RU" sz="31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Дети стали эмоционально более спокойны и внимательны.</a:t>
            </a:r>
          </a:p>
          <a:p>
            <a:endParaRPr lang="ru-RU" b="1" dirty="0" smtClean="0"/>
          </a:p>
          <a:p>
            <a:endParaRPr lang="ru-RU" dirty="0"/>
          </a:p>
        </p:txBody>
      </p:sp>
      <p:sp>
        <p:nvSpPr>
          <p:cNvPr id="1026" name="AutoShape 2" descr="Фоны для презентаций PowerPoint на разные тем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Картинки по запросу картинка ребенок играе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Картинки по запросу картинка ребенок играе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1717</TotalTime>
  <Words>194</Words>
  <Application>Microsoft Office PowerPoint</Application>
  <PresentationFormat>Экран (4:3)</PresentationFormat>
  <Paragraphs>42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МУНИЦИПАЛЬНОЕ ДОШКОЛЬНОЕ ОБРАЗОВАТЕЛЬНОЕ УЧРЕЖДЕНИЕ «ДЕТСКИЙ САД «ИСКОРКА» П. ПАНГОДЫ НАДЫМСКОГО РАЙОНА» (МДОУ «ДЕТСКИЙ САД «ИСКОРКА» П. ПАНГОДЫ») </vt:lpstr>
      <vt:lpstr>Сенсорная интеграция – это метод, направленный на психическую активизацию всех органов чувств</vt:lpstr>
      <vt:lpstr> Слуховое                 Обонятельное                                Зрительное восприятие</vt:lpstr>
      <vt:lpstr>           Тактильное                                     осязательное восприятие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«ДЕТСКИЙ САД «ИСКОРКА» П. ПАНГОДЫ НАДЫМСКОГО РАЙОНА» (МДОУ «ДЕТСКИЙ САД «ИСКОРКА» П. ПАНГОДЫ») </dc:title>
  <dc:creator>Дом</dc:creator>
  <cp:lastModifiedBy>User</cp:lastModifiedBy>
  <cp:revision>12</cp:revision>
  <dcterms:created xsi:type="dcterms:W3CDTF">2020-04-20T13:41:53Z</dcterms:created>
  <dcterms:modified xsi:type="dcterms:W3CDTF">2021-10-21T08:10:33Z</dcterms:modified>
</cp:coreProperties>
</file>