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441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12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82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906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21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818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10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4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29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03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91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8ff448415cf685ed62340bbfd38fc7a.jpe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55576" y="764704"/>
            <a:ext cx="7704856" cy="5472608"/>
          </a:xfrm>
        </p:spPr>
      </p:pic>
    </p:spTree>
    <p:extLst>
      <p:ext uri="{BB962C8B-B14F-4D97-AF65-F5344CB8AC3E}">
        <p14:creationId xmlns:p14="http://schemas.microsoft.com/office/powerpoint/2010/main" val="2781756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0-010-ZHjoltye-stranitsy-chislennost-zhivotnykh-bystro-snizhaets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5" y="332656"/>
            <a:ext cx="8208912" cy="5793507"/>
          </a:xfrm>
        </p:spPr>
      </p:pic>
    </p:spTree>
    <p:extLst>
      <p:ext uri="{BB962C8B-B14F-4D97-AF65-F5344CB8AC3E}">
        <p14:creationId xmlns:p14="http://schemas.microsoft.com/office/powerpoint/2010/main" val="2023486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1-011-Belye-stranitsy-chislennost-zhivotnykh-nevelika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60648"/>
            <a:ext cx="8352927" cy="5865515"/>
          </a:xfrm>
        </p:spPr>
      </p:pic>
    </p:spTree>
    <p:extLst>
      <p:ext uri="{BB962C8B-B14F-4D97-AF65-F5344CB8AC3E}">
        <p14:creationId xmlns:p14="http://schemas.microsoft.com/office/powerpoint/2010/main" val="2795368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260648"/>
            <a:ext cx="8280919" cy="5865515"/>
          </a:xfrm>
        </p:spPr>
      </p:pic>
    </p:spTree>
    <p:extLst>
      <p:ext uri="{BB962C8B-B14F-4D97-AF65-F5344CB8AC3E}">
        <p14:creationId xmlns:p14="http://schemas.microsoft.com/office/powerpoint/2010/main" val="1339924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Кабан</a:t>
            </a:r>
            <a:endParaRPr lang="ru-RU" dirty="0"/>
          </a:p>
        </p:txBody>
      </p:sp>
      <p:pic>
        <p:nvPicPr>
          <p:cNvPr id="4" name="Содержимое 3" descr="13596362483046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1484784"/>
            <a:ext cx="8208912" cy="4464496"/>
          </a:xfrm>
        </p:spPr>
      </p:pic>
    </p:spTree>
    <p:extLst>
      <p:ext uri="{BB962C8B-B14F-4D97-AF65-F5344CB8AC3E}">
        <p14:creationId xmlns:p14="http://schemas.microsoft.com/office/powerpoint/2010/main" val="3503063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Лось</a:t>
            </a:r>
            <a:endParaRPr lang="ru-RU" dirty="0"/>
          </a:p>
        </p:txBody>
      </p:sp>
      <p:pic>
        <p:nvPicPr>
          <p:cNvPr id="4" name="Содержимое 5" descr="128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556792"/>
            <a:ext cx="8208912" cy="4339977"/>
          </a:xfrm>
        </p:spPr>
      </p:pic>
    </p:spTree>
    <p:extLst>
      <p:ext uri="{BB962C8B-B14F-4D97-AF65-F5344CB8AC3E}">
        <p14:creationId xmlns:p14="http://schemas.microsoft.com/office/powerpoint/2010/main" val="4077720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Бурый медведь</a:t>
            </a:r>
            <a:endParaRPr lang="ru-RU" dirty="0"/>
          </a:p>
        </p:txBody>
      </p:sp>
      <p:pic>
        <p:nvPicPr>
          <p:cNvPr id="4" name="Содержимое 5" descr="108227292_5485298_1251091410_medv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556792"/>
            <a:ext cx="7920880" cy="4392488"/>
          </a:xfrm>
        </p:spPr>
      </p:pic>
    </p:spTree>
    <p:extLst>
      <p:ext uri="{BB962C8B-B14F-4D97-AF65-F5344CB8AC3E}">
        <p14:creationId xmlns:p14="http://schemas.microsoft.com/office/powerpoint/2010/main" val="1806725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Берегите и охраняйте природу!</a:t>
            </a:r>
            <a:endParaRPr lang="ru-RU" dirty="0"/>
          </a:p>
        </p:txBody>
      </p:sp>
      <p:pic>
        <p:nvPicPr>
          <p:cNvPr id="4" name="Содержимое 5" descr="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3" y="1484784"/>
            <a:ext cx="8136904" cy="4641379"/>
          </a:xfrm>
        </p:spPr>
      </p:pic>
    </p:spTree>
    <p:extLst>
      <p:ext uri="{BB962C8B-B14F-4D97-AF65-F5344CB8AC3E}">
        <p14:creationId xmlns:p14="http://schemas.microsoft.com/office/powerpoint/2010/main" val="4208868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4-004-Krasnaja-knig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260648"/>
            <a:ext cx="8208911" cy="5865515"/>
          </a:xfrm>
        </p:spPr>
      </p:pic>
    </p:spTree>
    <p:extLst>
      <p:ext uri="{BB962C8B-B14F-4D97-AF65-F5344CB8AC3E}">
        <p14:creationId xmlns:p14="http://schemas.microsoft.com/office/powerpoint/2010/main" val="1562903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4-004-V-krasnoj-knige-est-raznye-stranitsy-chernye-i-krasny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332656"/>
            <a:ext cx="8208911" cy="5793507"/>
          </a:xfrm>
        </p:spPr>
      </p:pic>
    </p:spTree>
    <p:extLst>
      <p:ext uri="{BB962C8B-B14F-4D97-AF65-F5344CB8AC3E}">
        <p14:creationId xmlns:p14="http://schemas.microsoft.com/office/powerpoint/2010/main" val="294296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7-007-Krasnaja-kniga-sostoit-i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5" y="260648"/>
            <a:ext cx="8280920" cy="5865515"/>
          </a:xfrm>
        </p:spPr>
      </p:pic>
    </p:spTree>
    <p:extLst>
      <p:ext uri="{BB962C8B-B14F-4D97-AF65-F5344CB8AC3E}">
        <p14:creationId xmlns:p14="http://schemas.microsoft.com/office/powerpoint/2010/main" val="682345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8-008-CHjornye-stranitsy-zhivotnye-uzhe-vymerl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260648"/>
            <a:ext cx="8208911" cy="5865515"/>
          </a:xfrm>
        </p:spPr>
      </p:pic>
    </p:spTree>
    <p:extLst>
      <p:ext uri="{BB962C8B-B14F-4D97-AF65-F5344CB8AC3E}">
        <p14:creationId xmlns:p14="http://schemas.microsoft.com/office/powerpoint/2010/main" val="610841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Содержимое 3" descr="0008-008-Zub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3" y="476672"/>
            <a:ext cx="8136904" cy="5649491"/>
          </a:xfrm>
        </p:spPr>
      </p:pic>
    </p:spTree>
    <p:extLst>
      <p:ext uri="{BB962C8B-B14F-4D97-AF65-F5344CB8AC3E}">
        <p14:creationId xmlns:p14="http://schemas.microsoft.com/office/powerpoint/2010/main" val="1248088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3-013-Kuvshinka-bela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332656"/>
            <a:ext cx="8136903" cy="5793507"/>
          </a:xfrm>
        </p:spPr>
      </p:pic>
    </p:spTree>
    <p:extLst>
      <p:ext uri="{BB962C8B-B14F-4D97-AF65-F5344CB8AC3E}">
        <p14:creationId xmlns:p14="http://schemas.microsoft.com/office/powerpoint/2010/main" val="2085951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3-013-Zeljonye-stranitsy-udalos-sokhranit-vosstanovi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332656"/>
            <a:ext cx="8352927" cy="5793507"/>
          </a:xfrm>
        </p:spPr>
      </p:pic>
    </p:spTree>
    <p:extLst>
      <p:ext uri="{BB962C8B-B14F-4D97-AF65-F5344CB8AC3E}">
        <p14:creationId xmlns:p14="http://schemas.microsoft.com/office/powerpoint/2010/main" val="773383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9" descr="0009-009-Krasnye-stranitsy-ischezajuschie-vidy-zhivotnyk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332656"/>
            <a:ext cx="8208912" cy="5937523"/>
          </a:xfrm>
        </p:spPr>
      </p:pic>
    </p:spTree>
    <p:extLst>
      <p:ext uri="{BB962C8B-B14F-4D97-AF65-F5344CB8AC3E}">
        <p14:creationId xmlns:p14="http://schemas.microsoft.com/office/powerpoint/2010/main" val="4227347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9</Words>
  <Application>Microsoft Office PowerPoint</Application>
  <PresentationFormat>Экран (4:3)</PresentationFormat>
  <Paragraphs>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Кабан</vt:lpstr>
      <vt:lpstr>Лось</vt:lpstr>
      <vt:lpstr>Бурый медведь</vt:lpstr>
      <vt:lpstr>Берегите и охраняйте природу!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3</cp:revision>
  <dcterms:created xsi:type="dcterms:W3CDTF">2021-10-21T14:01:58Z</dcterms:created>
  <dcterms:modified xsi:type="dcterms:W3CDTF">2021-10-21T14:32:35Z</dcterms:modified>
</cp:coreProperties>
</file>