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60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jp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018март\Desktop\Осень\1593737864_11-p-klassnie-osennie-foni-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237626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 - образовательная деятельность 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разновозрастной группе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 гости к Королеве Осени»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404664"/>
            <a:ext cx="8352928" cy="96470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№2 «Пчёлка»» города Асино Томской области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67944" y="5229200"/>
            <a:ext cx="4614664" cy="896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Лаханова Светлана  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Владимировна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53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898533"/>
            <a:ext cx="1369963" cy="1316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175519"/>
            <a:ext cx="1005756" cy="965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665831"/>
            <a:ext cx="1296144" cy="1262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963" b="23086"/>
          <a:stretch/>
        </p:blipFill>
        <p:spPr bwMode="auto">
          <a:xfrm>
            <a:off x="4427984" y="4894574"/>
            <a:ext cx="1656184" cy="98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1877" y="5361537"/>
            <a:ext cx="1852613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622182"/>
            <a:ext cx="1828232" cy="2468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5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115"/>
          <a:stretch/>
        </p:blipFill>
        <p:spPr>
          <a:xfrm>
            <a:off x="1174349" y="3645024"/>
            <a:ext cx="2652393" cy="22364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2857" y="3719158"/>
            <a:ext cx="2665592" cy="22128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6935" y="577644"/>
            <a:ext cx="2656281" cy="22074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5633" y="577644"/>
            <a:ext cx="2652758" cy="223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664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64704"/>
            <a:ext cx="2195736" cy="16245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4322" y="764704"/>
            <a:ext cx="2185468" cy="16245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3550" y="803456"/>
            <a:ext cx="2197269" cy="15891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0276" y="824141"/>
            <a:ext cx="2203724" cy="157173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17032"/>
            <a:ext cx="2195736" cy="160685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2243" y="3717032"/>
            <a:ext cx="2185468" cy="160685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526" y="3717032"/>
            <a:ext cx="2197269" cy="160685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2923" y="3717032"/>
            <a:ext cx="2203035" cy="1606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931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27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Непосредственно - образовательная деятельность  в разновозрастной группе «В гости к Королеве Осени»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Microsoft Office</cp:lastModifiedBy>
  <cp:revision>19</cp:revision>
  <dcterms:created xsi:type="dcterms:W3CDTF">2020-10-18T12:10:40Z</dcterms:created>
  <dcterms:modified xsi:type="dcterms:W3CDTF">2021-10-21T02:45:25Z</dcterms:modified>
</cp:coreProperties>
</file>