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61033-FCAB-4A06-8699-78E089C6FDC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92FB0-93DD-47BB-957A-9D5956DB6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673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61033-FCAB-4A06-8699-78E089C6FDC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92FB0-93DD-47BB-957A-9D5956DB6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650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6155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831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243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781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466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920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9862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41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105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5234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00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094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3273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3272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0251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293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8233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565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7966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8439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2523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752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6981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0683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6787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9411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4763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5719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503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8209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8203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856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648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997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711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587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194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4800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(16:9)</PresentationFormat>
  <Paragraphs>0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</cp:revision>
  <dcterms:created xsi:type="dcterms:W3CDTF">2021-10-19T20:37:33Z</dcterms:created>
  <dcterms:modified xsi:type="dcterms:W3CDTF">2021-10-19T20:37:34Z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2787799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