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7F98-8DDA-458B-BADC-30EBD03EEC47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8D6C-2E29-48E5-8DD1-0E3D55EFC9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418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37F98-8DDA-458B-BADC-30EBD03EEC47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C8D6C-2E29-48E5-8DD1-0E3D55EFC9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816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998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174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195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12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48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13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146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06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36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3818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918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29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951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962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449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236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719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338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7294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(16:9)</PresentationFormat>
  <Paragraphs>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2021-10-20T07:38:19Z</dcterms:created>
  <dcterms:modified xsi:type="dcterms:W3CDTF">2021-10-20T07:38:19Z</dcterms:modified>
</cp:coreProperties>
</file>