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8" r:id="rId2"/>
  </p:sldMasterIdLst>
  <p:sldIdLst>
    <p:sldId id="268" r:id="rId3"/>
    <p:sldId id="265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2A70-9B62-4E71-B73D-75510D905A1C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4A455-7D35-43C6-8216-7D0CA8FA5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419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2A70-9B62-4E71-B73D-75510D905A1C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4A455-7D35-43C6-8216-7D0CA8FA5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247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2A70-9B62-4E71-B73D-75510D905A1C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4A455-7D35-43C6-8216-7D0CA8FA5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938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29B8-CE92-4F1D-8341-6E09FF70EAF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C6A3-3966-4E92-8501-E0F990AA33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29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29B8-CE92-4F1D-8341-6E09FF70EAF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C6A3-3966-4E92-8501-E0F990AA33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081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29B8-CE92-4F1D-8341-6E09FF70EAF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C6A3-3966-4E92-8501-E0F990AA33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619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29B8-CE92-4F1D-8341-6E09FF70EAF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C6A3-3966-4E92-8501-E0F990AA33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446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29B8-CE92-4F1D-8341-6E09FF70EAF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C6A3-3966-4E92-8501-E0F990AA33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26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29B8-CE92-4F1D-8341-6E09FF70EAF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C6A3-3966-4E92-8501-E0F990AA33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897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29B8-CE92-4F1D-8341-6E09FF70EAF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C6A3-3966-4E92-8501-E0F990AA33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471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29B8-CE92-4F1D-8341-6E09FF70EAF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C6A3-3966-4E92-8501-E0F990AA33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90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2A70-9B62-4E71-B73D-75510D905A1C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4A455-7D35-43C6-8216-7D0CA8FA5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6658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29B8-CE92-4F1D-8341-6E09FF70EAF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C6A3-3966-4E92-8501-E0F990AA33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2393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29B8-CE92-4F1D-8341-6E09FF70EAF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C6A3-3966-4E92-8501-E0F990AA33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6111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29B8-CE92-4F1D-8341-6E09FF70EAF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C6A3-3966-4E92-8501-E0F990AA33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328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2A70-9B62-4E71-B73D-75510D905A1C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4A455-7D35-43C6-8216-7D0CA8FA5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14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2A70-9B62-4E71-B73D-75510D905A1C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4A455-7D35-43C6-8216-7D0CA8FA5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631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2A70-9B62-4E71-B73D-75510D905A1C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4A455-7D35-43C6-8216-7D0CA8FA5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692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2A70-9B62-4E71-B73D-75510D905A1C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4A455-7D35-43C6-8216-7D0CA8FA5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823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2A70-9B62-4E71-B73D-75510D905A1C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4A455-7D35-43C6-8216-7D0CA8FA5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762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2A70-9B62-4E71-B73D-75510D905A1C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4A455-7D35-43C6-8216-7D0CA8FA5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838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2A70-9B62-4E71-B73D-75510D905A1C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4A455-7D35-43C6-8216-7D0CA8FA5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332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22A70-9B62-4E71-B73D-75510D905A1C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4A455-7D35-43C6-8216-7D0CA8FA5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06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529B8-CE92-4F1D-8341-6E09FF70EAF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9C6A3-3966-4E92-8501-E0F990AA33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67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25625"/>
            <a:ext cx="10515600" cy="1325563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Насекомые и пауки</a:t>
            </a:r>
            <a:endParaRPr lang="ru-RU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Составил: учитель-логопед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                Гордиенко Н.С.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03004" y="-88750"/>
            <a:ext cx="2246272" cy="19489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441104">
            <a:off x="3659971" y="1773845"/>
            <a:ext cx="4872057" cy="53376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8749" y="1007197"/>
            <a:ext cx="2131495" cy="11434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17530" y="-88750"/>
            <a:ext cx="2811676" cy="27569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7205582">
            <a:off x="9877824" y="4506684"/>
            <a:ext cx="2951948" cy="29592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48170" y="2593840"/>
            <a:ext cx="4548336" cy="45408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4" cstate="screen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575783">
            <a:off x="9544197" y="-56809"/>
            <a:ext cx="3069364" cy="303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204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i.pinimg.com/736x/44/35/ae/4435aee541a22763ed4ac31d411a29c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-18077"/>
            <a:ext cx="5609230" cy="687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pinimg.com/736x/92/08/ba/9208ba2d24478d70c98a3fb1d2222daf--victoria-illustration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402" y="0"/>
            <a:ext cx="5354260" cy="6868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6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11</Words>
  <Application>Microsoft Office PowerPoint</Application>
  <PresentationFormat>Широкоэкранный</PresentationFormat>
  <Paragraphs>11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10_Тема Office</vt:lpstr>
      <vt:lpstr>Насекомые и пауки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2021-10-14T19:45:03Z</dcterms:created>
  <dcterms:modified xsi:type="dcterms:W3CDTF">2021-10-21T19:11:52Z</dcterms:modified>
</cp:coreProperties>
</file>