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napagorkogo11.ru/articles/ataman" TargetMode="External"/><Relationship Id="rId7" Type="http://schemas.openxmlformats.org/officeDocument/2006/relationships/hyperlink" Target="https://anapagorkogo11.ru/info/ekskursii-v-anape/shou-rim-abrau-durso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napagorkogo11.ru/articles/vityazevo" TargetMode="External"/><Relationship Id="rId5" Type="http://schemas.openxmlformats.org/officeDocument/2006/relationships/hyperlink" Target="https://anapagorkogo11.ru/info/ekskursii-v-anape/cherkesskiy-aul" TargetMode="External"/><Relationship Id="rId4" Type="http://schemas.openxmlformats.org/officeDocument/2006/relationships/hyperlink" Target="https://anapagorkogo11.ru/info/ekskursii-v-anape/afrikanskaya-derevnya-sukko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882386_9-p-fon-dlya-prezentatsii-o-kubani-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260648"/>
            <a:ext cx="8784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№4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96752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«Кубань – мой край родной!»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3140968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Тема: «Народы Краснодарского края»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75648" y="4653136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Разработан воспитателем МБДОУ №4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Сидюковой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Е.Н.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6273225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Усть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Лабинск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2021г.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882374_17-p-fon-dlya-prezentatsii-o-kubani-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tatarskij-nacionalnyj-kostyum-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620688"/>
            <a:ext cx="3868142" cy="54176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51720" y="692696"/>
            <a:ext cx="191655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Татары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700808"/>
            <a:ext cx="37444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 народность появилась в Краснодарском крае еще в эпоху Золотой орды. Сейчас Кубань насчитывает около тридцати пяти тысяч татар. Ареал проживания — это города Сочи, Краснодар и окрестности.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882374_17-p-fon-dlya-prezentatsii-o-kubani-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f57d2ca056edf90c5f5502cac8b712d7.jpg"/>
          <p:cNvPicPr>
            <a:picLocks noChangeAspect="1"/>
          </p:cNvPicPr>
          <p:nvPr/>
        </p:nvPicPr>
        <p:blipFill>
          <a:blip r:embed="rId3" cstate="print"/>
          <a:srcRect b="6579"/>
          <a:stretch>
            <a:fillRect/>
          </a:stretch>
        </p:blipFill>
        <p:spPr>
          <a:xfrm>
            <a:off x="4933200" y="620688"/>
            <a:ext cx="3500096" cy="51125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5616" y="764704"/>
            <a:ext cx="25095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Белорусы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844824"/>
            <a:ext cx="41044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Краснодарском крае более тридцати четырех тысяч жителей белорусской национальности. Самая большая диаспора белорусов находится в городе Сочи, также это Горячий ключ и Анапа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882374_17-p-fon-dlya-prezentatsii-o-kubani-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gruzinskij-nacionalnyj-kostyum-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620688"/>
            <a:ext cx="4624933" cy="56011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31640" y="836712"/>
            <a:ext cx="22384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Грузины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132856"/>
            <a:ext cx="30963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Грузин на Кубани проживает больше двадцати тысяч, это Краснодар, Сочи. Большая часть, переселенцы из Абхазии.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882374_17-p-fon-dlya-prezentatsii-o-kubani-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764704"/>
            <a:ext cx="69847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народы Краснодарского края живут бок о бок дружно уже много лет, толерантно относятся к религиям, культурным традициям и обычаям друг друга. В общей жизни Кубани присутствует много традиций, национальных блюд, культурных и архитектурных наследий, и все они мирно граничат на территории одного края.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882374_17-p-fon-dlya-prezentatsii-o-kubani-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620688"/>
            <a:ext cx="7200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Также, на территории Кубани есть туристические комплексы, которые хорошо отражают повседневный быт и культуру народов Краснодарского края. Как например, в Тамани казачья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станица Атамань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в поселке Сукко настоящая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4"/>
              </a:rPr>
              <a:t>африканская деревня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в Фадеево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5"/>
              </a:rPr>
              <a:t>черкесский аул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полностью в греческой стилистике поселок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6"/>
              </a:rPr>
              <a:t>Витязево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конное шоу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7"/>
              </a:rPr>
              <a:t>свадьба в Малиновке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в Абрау Дюрсо и другие. Посетив их, можно окунуть в атмосферу того или иного народа населяющих Кубанские земли.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882374_17-p-fon-dlya-prezentatsii-o-kubani-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2852936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882374_17-p-fon-dlya-prezentatsii-o-kubani-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7584" y="764705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Краснодарский край, это огромнейший, многонациональный регион, на территории которого бок о бок проживают больше ста пятидесяти народностей.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русские, греки, армяне, цыгане, татары, украинцы, белорусы, грузины, азербайджанцы, адыгейцы и другие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также иностранцы: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немцы, турки, итальянцы, чехи, американцы и выходцы из африканских стран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всем этом национальном калейдоскопе, также проживают коренные народы Краснодарского края,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это шапсуги, </a:t>
            </a:r>
            <a:r>
              <a:rPr lang="ru-RU" sz="2400" b="1" i="1" u="sng" dirty="0" err="1" smtClean="0">
                <a:latin typeface="Times New Roman" pitchFamily="18" charset="0"/>
                <a:cs typeface="Times New Roman" pitchFamily="18" charset="0"/>
              </a:rPr>
              <a:t>натухайцы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, ассирийцы и другие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882374_17-p-fon-dlya-prezentatsii-o-kubani-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ш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404664"/>
            <a:ext cx="3789257" cy="367240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624" y="4005064"/>
            <a:ext cx="6912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Шапсуги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одна из древних народностей, живущая на территории Адыгеи и Краснодарского края, в основном города Туапсе и окрестности,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Лазаревский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 Сочи. Эти территории раньше назывались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Шапсугия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и шапсуги были самым крупным из адыгских племен. Родной язык адыгейский с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шампсугским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диалектом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1052736"/>
            <a:ext cx="28083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Шапсуги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882374_17-p-fon-dlya-prezentatsii-o-kubani-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ag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620687"/>
            <a:ext cx="2520305" cy="3560431"/>
          </a:xfrm>
          <a:prstGeom prst="rect">
            <a:avLst/>
          </a:prstGeom>
        </p:spPr>
      </p:pic>
      <p:pic>
        <p:nvPicPr>
          <p:cNvPr id="4" name="Рисунок 3" descr="Без названия (1)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620688"/>
            <a:ext cx="2376264" cy="361662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91680" y="3933056"/>
            <a:ext cx="59766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Натухайцы, еще одна народность адыгейского племени. Территория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Натухай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раньше это полуостров Таманский и восточная часть Азовского побережья.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836712"/>
            <a:ext cx="28803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Натухайцы</a:t>
            </a:r>
            <a:endParaRPr lang="ru-RU" sz="4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882374_17-p-fon-dlya-prezentatsii-o-kubani-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russkaya-narodnaya-odezh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5403" y="620688"/>
            <a:ext cx="5472608" cy="41044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63688" y="4797152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Русских на Кубани восемьдесят семь процентов от всех имеющихся здесь национальностей.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836712"/>
            <a:ext cx="21602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Русские</a:t>
            </a:r>
            <a:endParaRPr lang="ru-RU" sz="40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882374_17-p-fon-dlya-prezentatsii-o-kubani-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334819418_natsionalnyj-ukrainskij-kosty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692696"/>
            <a:ext cx="4026396" cy="546959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27584" y="1916832"/>
            <a:ext cx="3600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Вторая после армян по численности народность, проживающая на Кубани, более ста тридцати тысяч. Большая часть украинцев проживает в Ейске, Темрюке и окрестностях.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908720"/>
            <a:ext cx="26245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Украинцы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882374_17-p-fon-dlya-prezentatsii-o-kubani-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620688"/>
            <a:ext cx="5039829" cy="365747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59632" y="980728"/>
            <a:ext cx="15838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Греки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293096"/>
            <a:ext cx="7344816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Греческая миграция в Россию началась в 1828 году, после изданного императрицей указа, о заселении греков в Азовской области. В Краснодарском крае греков больше всего в Анапе, поселке Витязево, Геленджике и поселках Кабардинка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Адербиевка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 городах Краснодаре, Абинске и других. Всего в Краснодарском районе проживает больше тридцати тысяч греков.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882374_17-p-fon-dlya-prezentatsii-o-kubani-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c4b9dfec0758900b6a98415ce5a6a2c98b3e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620688"/>
            <a:ext cx="5106144" cy="382960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43608" y="836712"/>
            <a:ext cx="20340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Армяне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437112"/>
            <a:ext cx="7560840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Армяне занимают второе место после русских, по численности народов, заселяющих Кубань. Здесь проживает около семисот тысяч армян, в основном это города Новороссийск, Краснодар, Армавир, Сочи, Анапа, Туапсе, Темрюк и прилегающие к ним поселки. Последнее миграционное течение армянского населения происходило во времена распада СССР.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882374_17-p-fon-dlya-prezentatsii-o-kubani-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5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3642" y="620688"/>
            <a:ext cx="5106943" cy="367240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71600" y="1124744"/>
            <a:ext cx="20040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Цыгане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4365104"/>
            <a:ext cx="59046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Кубанские влахи относятся к этнической группе цыган. На территории Кубани проживает около двадцати четырех тысяч этой диаспоры. Территориально живут в основном в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Прикубанском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округе.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540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RePack by SPecialiST</cp:lastModifiedBy>
  <cp:revision>9</cp:revision>
  <dcterms:created xsi:type="dcterms:W3CDTF">2021-09-12T14:31:44Z</dcterms:created>
  <dcterms:modified xsi:type="dcterms:W3CDTF">2021-09-12T16:18:34Z</dcterms:modified>
</cp:coreProperties>
</file>