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25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4AC0-7AFD-44EC-ABC7-37C58918F795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4601F-0DF6-41A5-8387-3A02385D1D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0833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4AC0-7AFD-44EC-ABC7-37C58918F795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4601F-0DF6-41A5-8387-3A02385D1D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2487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4AC0-7AFD-44EC-ABC7-37C58918F795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4601F-0DF6-41A5-8387-3A02385D1D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6618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4AC0-7AFD-44EC-ABC7-37C58918F795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4601F-0DF6-41A5-8387-3A02385D1D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755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4AC0-7AFD-44EC-ABC7-37C58918F795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4601F-0DF6-41A5-8387-3A02385D1D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7541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4AC0-7AFD-44EC-ABC7-37C58918F795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4601F-0DF6-41A5-8387-3A02385D1D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1027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4AC0-7AFD-44EC-ABC7-37C58918F795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4601F-0DF6-41A5-8387-3A02385D1D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0547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4AC0-7AFD-44EC-ABC7-37C58918F795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4601F-0DF6-41A5-8387-3A02385D1D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4372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4AC0-7AFD-44EC-ABC7-37C58918F795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4601F-0DF6-41A5-8387-3A02385D1D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9493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4AC0-7AFD-44EC-ABC7-37C58918F795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4601F-0DF6-41A5-8387-3A02385D1D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8689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4AC0-7AFD-44EC-ABC7-37C58918F795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4601F-0DF6-41A5-8387-3A02385D1D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6800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284AC0-7AFD-44EC-ABC7-37C58918F795}" type="datetimeFigureOut">
              <a:rPr lang="ru-RU" smtClean="0"/>
              <a:t>08.09.2021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94601F-0DF6-41A5-8387-3A02385D1D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767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312185"/>
            <a:ext cx="9144000" cy="2387600"/>
          </a:xfrm>
        </p:spPr>
        <p:txBody>
          <a:bodyPr>
            <a:noAutofit/>
          </a:bodyPr>
          <a:lstStyle/>
          <a:p>
            <a:r>
              <a:rPr lang="ru-RU" sz="9600" dirty="0" smtClean="0"/>
              <a:t>Население </a:t>
            </a:r>
            <a:br>
              <a:rPr lang="ru-RU" sz="9600" dirty="0" smtClean="0"/>
            </a:br>
            <a:r>
              <a:rPr lang="ru-RU" sz="9600" dirty="0" smtClean="0"/>
              <a:t>современного мира</a:t>
            </a:r>
            <a:endParaRPr lang="ru-RU" sz="9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725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1082" y="365125"/>
            <a:ext cx="10927814" cy="4351338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На июль 2021 года численность населения Земли составила </a:t>
            </a:r>
            <a:r>
              <a:rPr lang="ru-RU" sz="4400" b="1" dirty="0" smtClean="0"/>
              <a:t>7,9 млрд человек</a:t>
            </a:r>
            <a:endParaRPr lang="ru-RU" sz="44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0866" y="2108811"/>
            <a:ext cx="8195434" cy="4589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0398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6096" y="0"/>
            <a:ext cx="10829581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0" i="0" dirty="0" smtClean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По оценкам фонда ООН в области народонаселения население планеты составляло следующую численность:</a:t>
            </a:r>
          </a:p>
          <a:p>
            <a:endParaRPr lang="ru-RU" sz="2800" b="0" i="0" dirty="0" smtClean="0">
              <a:solidFill>
                <a:srgbClr val="202122"/>
              </a:solidFill>
              <a:effectLst/>
              <a:latin typeface="Arial" panose="020B0604020202020204" pitchFamily="34" charset="0"/>
            </a:endParaRPr>
          </a:p>
          <a:p>
            <a:r>
              <a:rPr lang="ru-RU" sz="2800" b="0" i="0" dirty="0" smtClean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1 миллиард — 1804 год;</a:t>
            </a:r>
          </a:p>
          <a:p>
            <a:r>
              <a:rPr lang="ru-RU" sz="2800" b="0" i="0" dirty="0" smtClean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2 миллиарда — 1927 год;</a:t>
            </a:r>
          </a:p>
          <a:p>
            <a:r>
              <a:rPr lang="ru-RU" sz="2800" b="0" i="0" dirty="0" smtClean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3 миллиарда — 1960 год;</a:t>
            </a:r>
          </a:p>
          <a:p>
            <a:r>
              <a:rPr lang="ru-RU" sz="2800" b="0" i="0" dirty="0" smtClean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4 миллиарда — 1974 год;</a:t>
            </a:r>
          </a:p>
          <a:p>
            <a:r>
              <a:rPr lang="ru-RU" sz="2800" b="0" i="0" dirty="0" smtClean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5 миллиардов — 11 июля 1987 года;</a:t>
            </a:r>
          </a:p>
          <a:p>
            <a:r>
              <a:rPr lang="ru-RU" sz="2800" b="0" i="0" dirty="0" smtClean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6 миллиардов — 12 октября 1999 года;</a:t>
            </a:r>
          </a:p>
          <a:p>
            <a:r>
              <a:rPr lang="ru-RU" sz="2800" b="0" i="0" dirty="0" smtClean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7 миллиардов — 31 октября 2011 года.</a:t>
            </a:r>
          </a:p>
          <a:p>
            <a:endParaRPr lang="ru-RU" sz="2800" b="0" i="0" dirty="0" smtClean="0">
              <a:solidFill>
                <a:srgbClr val="202122"/>
              </a:solidFill>
              <a:effectLst/>
              <a:latin typeface="Arial" panose="020B0604020202020204" pitchFamily="34" charset="0"/>
            </a:endParaRPr>
          </a:p>
          <a:p>
            <a:r>
              <a:rPr lang="ru-RU" sz="2800" b="0" i="0" dirty="0" smtClean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Если динамика роста численности не претерпит разительных изменений, то рубеж в 8 миллиардов человек будет преодолён примерно в 2023 году, а девяти — к 2042 году.</a:t>
            </a:r>
            <a:endParaRPr lang="ru-RU" sz="2800" b="0" i="0" dirty="0">
              <a:solidFill>
                <a:srgbClr val="202122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9583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8962422"/>
              </p:ext>
            </p:extLst>
          </p:nvPr>
        </p:nvGraphicFramePr>
        <p:xfrm>
          <a:off x="2120135" y="91705"/>
          <a:ext cx="8127999" cy="6126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6964"/>
                <a:gridCol w="3833870"/>
                <a:gridCol w="3737165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Страна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Численность населения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Китай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0" i="0" dirty="0" smtClean="0">
                          <a:solidFill>
                            <a:srgbClr val="202122"/>
                          </a:solidFill>
                          <a:effectLst/>
                          <a:latin typeface="Arial" panose="020B0604020202020204" pitchFamily="34" charset="0"/>
                        </a:rPr>
                        <a:t>1 411 778 724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2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Индия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       </a:t>
                      </a:r>
                      <a:r>
                        <a:rPr lang="ru-RU" sz="28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1 395 382 000</a:t>
                      </a:r>
                      <a:endParaRPr lang="ru-RU" sz="28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3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США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0" i="0" dirty="0" smtClean="0">
                          <a:solidFill>
                            <a:srgbClr val="202122"/>
                          </a:solidFill>
                          <a:effectLst/>
                          <a:latin typeface="Arial" panose="020B0604020202020204" pitchFamily="34" charset="0"/>
                        </a:rPr>
                        <a:t>    331 449 281 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4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Индонезия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0" i="0" dirty="0" smtClean="0">
                          <a:solidFill>
                            <a:srgbClr val="202122"/>
                          </a:solidFill>
                          <a:effectLst/>
                          <a:latin typeface="Arial" panose="020B0604020202020204" pitchFamily="34" charset="0"/>
                        </a:rPr>
                        <a:t>    266 911 900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5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Пакистан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0" i="0" dirty="0" smtClean="0">
                          <a:solidFill>
                            <a:srgbClr val="202122"/>
                          </a:solidFill>
                          <a:effectLst/>
                          <a:latin typeface="Arial" panose="020B0604020202020204" pitchFamily="34" charset="0"/>
                        </a:rPr>
                        <a:t>    222 120 718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6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Бразилия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0" i="0" dirty="0" smtClean="0">
                          <a:solidFill>
                            <a:srgbClr val="202122"/>
                          </a:solidFill>
                          <a:effectLst/>
                          <a:latin typeface="Arial" panose="020B0604020202020204" pitchFamily="34" charset="0"/>
                        </a:rPr>
                        <a:t>    219 474 134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7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Нигерия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0" i="0" dirty="0" smtClean="0">
                          <a:solidFill>
                            <a:srgbClr val="202122"/>
                          </a:solidFill>
                          <a:effectLst/>
                          <a:latin typeface="Arial" panose="020B0604020202020204" pitchFamily="34" charset="0"/>
                        </a:rPr>
                        <a:t>    213 786 976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8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Бангладеш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0" i="0" dirty="0" smtClean="0">
                          <a:solidFill>
                            <a:srgbClr val="202122"/>
                          </a:solidFill>
                          <a:effectLst/>
                          <a:latin typeface="Arial" panose="020B0604020202020204" pitchFamily="34" charset="0"/>
                        </a:rPr>
                        <a:t>    173 203 543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9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Россия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0" i="0" dirty="0" smtClean="0">
                          <a:solidFill>
                            <a:srgbClr val="202122"/>
                          </a:solidFill>
                          <a:effectLst/>
                          <a:latin typeface="Arial" panose="020B0604020202020204" pitchFamily="34" charset="0"/>
                        </a:rPr>
                        <a:t>    146 238 185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10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Мексика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0" i="0" dirty="0" smtClean="0">
                          <a:solidFill>
                            <a:srgbClr val="202122"/>
                          </a:solidFill>
                          <a:effectLst/>
                          <a:latin typeface="Arial" panose="020B0604020202020204" pitchFamily="34" charset="0"/>
                        </a:rPr>
                        <a:t>    127 792 286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48400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8000" dirty="0" smtClean="0"/>
              <a:t>Плотность населения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dirty="0" smtClean="0"/>
              <a:t>  7,9 млрд чел. : 149 млн кв. км</a:t>
            </a:r>
          </a:p>
          <a:p>
            <a:pPr marL="0" indent="0">
              <a:buNone/>
            </a:pPr>
            <a:r>
              <a:rPr lang="ru-RU" sz="6000" dirty="0" smtClean="0"/>
              <a:t>                           =</a:t>
            </a:r>
          </a:p>
          <a:p>
            <a:pPr marL="0" indent="0" algn="ctr">
              <a:buNone/>
            </a:pPr>
            <a:r>
              <a:rPr lang="ru-RU" sz="6000" dirty="0" smtClean="0"/>
              <a:t>53 чел/кв. км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0274072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5020" t="13332" r="4016" b="6667"/>
          <a:stretch/>
        </p:blipFill>
        <p:spPr>
          <a:xfrm>
            <a:off x="870333" y="0"/>
            <a:ext cx="103971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91230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166</Words>
  <Application>Microsoft Office PowerPoint</Application>
  <PresentationFormat>Широкоэкранный</PresentationFormat>
  <Paragraphs>49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 Unicode MS</vt:lpstr>
      <vt:lpstr>Arial</vt:lpstr>
      <vt:lpstr>Calibri</vt:lpstr>
      <vt:lpstr>Calibri Light</vt:lpstr>
      <vt:lpstr>Тема Office</vt:lpstr>
      <vt:lpstr>Население  современного мира</vt:lpstr>
      <vt:lpstr>Презентация PowerPoint</vt:lpstr>
      <vt:lpstr>Презентация PowerPoint</vt:lpstr>
      <vt:lpstr>Презентация PowerPoint</vt:lpstr>
      <vt:lpstr>Плотность населения</vt:lpstr>
      <vt:lpstr>Презентация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Население  современного мира</dc:title>
  <dc:creator>5 2 245</dc:creator>
  <cp:lastModifiedBy>5 2 245</cp:lastModifiedBy>
  <cp:revision>7</cp:revision>
  <dcterms:created xsi:type="dcterms:W3CDTF">2021-09-07T15:19:09Z</dcterms:created>
  <dcterms:modified xsi:type="dcterms:W3CDTF">2021-09-08T15:28:04Z</dcterms:modified>
</cp:coreProperties>
</file>