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1" r:id="rId3"/>
    <p:sldId id="272" r:id="rId4"/>
    <p:sldId id="274" r:id="rId5"/>
    <p:sldId id="256" r:id="rId6"/>
    <p:sldId id="257" r:id="rId7"/>
    <p:sldId id="263" r:id="rId8"/>
    <p:sldId id="264" r:id="rId9"/>
    <p:sldId id="266" r:id="rId10"/>
    <p:sldId id="265" r:id="rId11"/>
    <p:sldId id="267" r:id="rId12"/>
    <p:sldId id="268" r:id="rId13"/>
    <p:sldId id="275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FD935-052F-4868-B385-12DA96502A42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BB5F-9D42-4C4B-A9BE-D9F9E5610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FD935-052F-4868-B385-12DA96502A42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BB5F-9D42-4C4B-A9BE-D9F9E5610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FD935-052F-4868-B385-12DA96502A42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BB5F-9D42-4C4B-A9BE-D9F9E5610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FD935-052F-4868-B385-12DA96502A42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BB5F-9D42-4C4B-A9BE-D9F9E5610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FD935-052F-4868-B385-12DA96502A42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BB5F-9D42-4C4B-A9BE-D9F9E5610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FD935-052F-4868-B385-12DA96502A42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BB5F-9D42-4C4B-A9BE-D9F9E5610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FD935-052F-4868-B385-12DA96502A42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BB5F-9D42-4C4B-A9BE-D9F9E5610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FD935-052F-4868-B385-12DA96502A42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BB5F-9D42-4C4B-A9BE-D9F9E5610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FD935-052F-4868-B385-12DA96502A42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BB5F-9D42-4C4B-A9BE-D9F9E5610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FD935-052F-4868-B385-12DA96502A42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BB5F-9D42-4C4B-A9BE-D9F9E5610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FD935-052F-4868-B385-12DA96502A42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BB5F-9D42-4C4B-A9BE-D9F9E5610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FD935-052F-4868-B385-12DA96502A42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9BB5F-9D42-4C4B-A9BE-D9F9E5610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fsd.multiurok.ru/html/2018/07/09/s_5b4397455b04d/927372_1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286676" cy="5869006"/>
          </a:xfrm>
        </p:spPr>
        <p:txBody>
          <a:bodyPr/>
          <a:lstStyle/>
          <a:p>
            <a:r>
              <a:rPr lang="ru-RU" dirty="0" smtClean="0"/>
              <a:t>Тематическое занятие</a:t>
            </a:r>
            <a:br>
              <a:rPr lang="ru-RU" dirty="0" smtClean="0"/>
            </a:br>
            <a:r>
              <a:rPr lang="ru-RU" dirty="0" smtClean="0"/>
              <a:t> по ПДД в подготовительной группе</a:t>
            </a:r>
            <a:br>
              <a:rPr lang="ru-RU" dirty="0" smtClean="0"/>
            </a:br>
            <a:r>
              <a:rPr lang="ru-RU" dirty="0" smtClean="0"/>
              <a:t>« Страна дорожных знаков»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Подготовила: воспитатель высшей квалификационной </a:t>
            </a:r>
            <a:br>
              <a:rPr lang="ru-RU" sz="2800" dirty="0" smtClean="0"/>
            </a:br>
            <a:r>
              <a:rPr lang="ru-RU" sz="2800" dirty="0" smtClean="0"/>
              <a:t>категории </a:t>
            </a:r>
            <a:br>
              <a:rPr lang="ru-RU" sz="2800" dirty="0" smtClean="0"/>
            </a:br>
            <a:r>
              <a:rPr lang="ru-RU" sz="2800" dirty="0" smtClean="0"/>
              <a:t>Овчаренко Марина Ивановна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s://fsd.multiurok.ru/html/2018/07/09/s_5b4397455b04d/927372_1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64294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Чтение стихов о дорожных знаках</a:t>
            </a:r>
            <a:endParaRPr lang="ru-RU" sz="3600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98338" y="1387622"/>
            <a:ext cx="2555897" cy="2495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363802" y="1994256"/>
            <a:ext cx="3240000" cy="196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116606" y="3384196"/>
            <a:ext cx="3240000" cy="218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s://fsd.multiurok.ru/html/2018/07/09/s_5b4397455b04d/927372_1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935732" y="1922260"/>
            <a:ext cx="3571900" cy="229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604833" y="3253027"/>
            <a:ext cx="3429025" cy="2352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934327" y="1280195"/>
            <a:ext cx="2143141" cy="2011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fsd.multiurok.ru/html/2018/07/09/s_5b4397455b04d/927372_1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Рисование дорожных знаков</a:t>
            </a:r>
            <a:endParaRPr lang="ru-RU" sz="36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981509" y="2090269"/>
            <a:ext cx="3442507" cy="2119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621944" y="3450626"/>
            <a:ext cx="2884765" cy="1984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291867" y="3566125"/>
            <a:ext cx="3071835" cy="165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d.multiurok.ru/html/2018/07/09/s_5b4397455b04d/927372_1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Выставляют знаки в уголок ПДД</a:t>
            </a:r>
            <a:endParaRPr lang="ru-RU" sz="36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132467" y="1582253"/>
            <a:ext cx="5083840" cy="4205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d.multiurok.ru/html/2018/07/09/s_5b4397455b04d/927372_1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229600" cy="2286016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Monotype Corsiva" pitchFamily="66" charset="0"/>
              </a:rPr>
              <a:t>Спасибо за внимание</a:t>
            </a:r>
            <a:endParaRPr lang="ru-RU" sz="66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fsd.multiurok.ru/html/2018/07/09/s_5b4397455b04d/927372_1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Цель:</a:t>
            </a:r>
            <a:r>
              <a:rPr lang="ru-RU" sz="4800" dirty="0" smtClean="0"/>
              <a:t> закрепить у детей знания правил дорожного движения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fsd.multiurok.ru/html/2018/07/09/s_5b4397455b04d/927372_1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-428652"/>
            <a:ext cx="7500990" cy="728665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Задачи: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1)расширить знания о знаках, обозначающие пешеходные переходы;</a:t>
            </a:r>
            <a:br>
              <a:rPr lang="ru-RU" sz="2800" dirty="0" smtClean="0"/>
            </a:br>
            <a:r>
              <a:rPr lang="ru-RU" sz="2800" dirty="0" smtClean="0"/>
              <a:t>2)развивать умение ориентироваться на клетчатой основе, определяя движение и называя его;</a:t>
            </a:r>
            <a:br>
              <a:rPr lang="ru-RU" sz="2800" dirty="0" smtClean="0"/>
            </a:br>
            <a:r>
              <a:rPr lang="ru-RU" sz="2800" dirty="0" smtClean="0"/>
              <a:t>3)формировать умение пользоваться элементами игры (кружками, верёвочками);</a:t>
            </a:r>
            <a:br>
              <a:rPr lang="ru-RU" sz="2800" dirty="0" smtClean="0"/>
            </a:br>
            <a:r>
              <a:rPr lang="ru-RU" sz="2800" dirty="0" smtClean="0"/>
              <a:t>4)развивать связную речь, уметь выразить свою мысль в словах, прокомментировать свои действия;</a:t>
            </a:r>
            <a:br>
              <a:rPr lang="ru-RU" sz="2800" dirty="0" smtClean="0"/>
            </a:br>
            <a:r>
              <a:rPr lang="ru-RU" sz="2800" dirty="0" smtClean="0"/>
              <a:t>5) развивать двигательную активность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fsd.multiurok.ru/html/2018/07/09/s_5b4397455b04d/927372_1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Достают дорожные знаки из чемоданчика</a:t>
            </a:r>
            <a:endParaRPr lang="ru-RU" sz="3600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24957" y="2389697"/>
            <a:ext cx="4286278" cy="2935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313037" y="2187766"/>
            <a:ext cx="4357719" cy="3268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d.multiurok.ru/html/2018/07/09/s_5b4397455b04d/927372_1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383082" y="2189158"/>
            <a:ext cx="3884944" cy="3221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026291" y="688165"/>
            <a:ext cx="3429024" cy="348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fsd.multiurok.ru/html/2018/07/09/s_5b4397455b04d/927372_1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Моделирование машины</a:t>
            </a:r>
            <a:endParaRPr lang="ru-RU" sz="3600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489647" y="653437"/>
            <a:ext cx="2857521" cy="3979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968815" y="2889309"/>
            <a:ext cx="3286148" cy="3079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fsd.multiurok.ru/html/2018/07/09/s_5b4397455b04d/927372_1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1444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Моделирование светофора</a:t>
            </a:r>
            <a:endParaRPr lang="ru-RU" sz="36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987323" y="1084323"/>
            <a:ext cx="3571900" cy="3546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684737" y="2816199"/>
            <a:ext cx="3467096" cy="340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fsd.multiurok.ru/html/2018/07/09/s_5b4397455b04d/927372_1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79690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Моделирование пешеходного перехода</a:t>
            </a:r>
            <a:endParaRPr lang="ru-RU" sz="36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088496" y="1268902"/>
            <a:ext cx="3429024" cy="332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410088" y="2233590"/>
            <a:ext cx="403860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d.multiurok.ru/html/2018/07/09/s_5b4397455b04d/927372_1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983552" y="802474"/>
            <a:ext cx="5451454" cy="4989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41</Words>
  <Application>Microsoft Office PowerPoint</Application>
  <PresentationFormat>Экран (4:3)</PresentationFormat>
  <Paragraphs>11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Тематическое занятие  по ПДД в подготовительной группе « Страна дорожных знаков»  Подготовила: воспитатель высшей квалификационной  категории  Овчаренко Марина Ивановна</vt:lpstr>
      <vt:lpstr>Цель: закрепить у детей знания правил дорожного движения </vt:lpstr>
      <vt:lpstr>Задачи: 1)расширить знания о знаках, обозначающие пешеходные переходы; 2)развивать умение ориентироваться на клетчатой основе, определяя движение и называя его; 3)формировать умение пользоваться элементами игры (кружками, верёвочками); 4)развивать связную речь, уметь выразить свою мысль в словах, прокомментировать свои действия; 5) развивать двигательную активность </vt:lpstr>
      <vt:lpstr>Достают дорожные знаки из чемоданчика</vt:lpstr>
      <vt:lpstr>Презентация PowerPoint</vt:lpstr>
      <vt:lpstr>Моделирование машины</vt:lpstr>
      <vt:lpstr>Моделирование светофора</vt:lpstr>
      <vt:lpstr>Моделирование пешеходного перехода</vt:lpstr>
      <vt:lpstr>Презентация PowerPoint</vt:lpstr>
      <vt:lpstr>Чтение стихов о дорожных знаках</vt:lpstr>
      <vt:lpstr>Презентация PowerPoint</vt:lpstr>
      <vt:lpstr>Рисование дорожных знаков</vt:lpstr>
      <vt:lpstr>Выставляют знаки в уголок ПДД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28</cp:revision>
  <dcterms:created xsi:type="dcterms:W3CDTF">2020-10-21T05:00:40Z</dcterms:created>
  <dcterms:modified xsi:type="dcterms:W3CDTF">2021-10-21T10:58:17Z</dcterms:modified>
</cp:coreProperties>
</file>