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70" r:id="rId2"/>
    <p:sldId id="257" r:id="rId3"/>
    <p:sldId id="259" r:id="rId4"/>
    <p:sldId id="261" r:id="rId5"/>
    <p:sldId id="263" r:id="rId6"/>
    <p:sldId id="265" r:id="rId7"/>
    <p:sldId id="267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1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83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8479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826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6734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922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31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9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81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8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9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85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6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0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5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2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22BD8-608A-422B-97C4-9BF2562DD21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1FA12A-CAB1-4D1F-8D55-733989D0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44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Сохраняя традиции, уважая память!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83" y="1406898"/>
            <a:ext cx="4214552" cy="31982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611" y="4089614"/>
            <a:ext cx="3652058" cy="256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201" y="1312109"/>
            <a:ext cx="3701796" cy="3438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15015" y="5447323"/>
            <a:ext cx="2319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Подготовили: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Воспитатель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Шингелия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В.В.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Учитель-логопед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Чупина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А.А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5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Традиции МДОУ 10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764" y="777788"/>
            <a:ext cx="2864389" cy="21482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685" y="2032086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070" y="4182182"/>
            <a:ext cx="3048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32" y="2833604"/>
            <a:ext cx="3048000" cy="228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2451" y="431794"/>
            <a:ext cx="3048000" cy="228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451" y="1270000"/>
            <a:ext cx="3048000" cy="2286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469" y="4571998"/>
            <a:ext cx="3048000" cy="21921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867" y="4197203"/>
            <a:ext cx="2895602" cy="256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3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Флаг МДОУ 10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4953" y="562707"/>
            <a:ext cx="2649416" cy="4282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415" y="3716214"/>
            <a:ext cx="3829538" cy="2670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415" y="1223107"/>
            <a:ext cx="3829538" cy="24931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555" y="296983"/>
            <a:ext cx="2250830" cy="185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26" y="2315306"/>
            <a:ext cx="3251689" cy="407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35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МДОУ 10 отмечает государственные праздники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125" y="4468019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399" y="1936353"/>
            <a:ext cx="3048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5" y="4125119"/>
            <a:ext cx="3048000" cy="228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818" y="4467821"/>
            <a:ext cx="3048264" cy="22861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5" y="1530350"/>
            <a:ext cx="3048000" cy="228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147" y="1173044"/>
            <a:ext cx="3349371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363" y="3479114"/>
            <a:ext cx="3048000" cy="2286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4" y="3873434"/>
            <a:ext cx="3267075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585" y="3479114"/>
            <a:ext cx="2575521" cy="30701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731" y="107019"/>
            <a:ext cx="2746375" cy="30929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4518" y="612103"/>
            <a:ext cx="3048000" cy="2286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006" y="3084682"/>
            <a:ext cx="3654901" cy="2680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97" y="327513"/>
            <a:ext cx="4298095" cy="281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2123" y="348063"/>
            <a:ext cx="5035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Изучаем историю города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страны.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2058" y="402771"/>
            <a:ext cx="3205942" cy="24044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662" y="3259013"/>
            <a:ext cx="2360246" cy="32499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893" y="809728"/>
            <a:ext cx="3962400" cy="23518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23" y="3025390"/>
            <a:ext cx="2524369" cy="36213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446" y="2919739"/>
            <a:ext cx="2501412" cy="38326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9" y="348063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817" y="3259013"/>
            <a:ext cx="3048000" cy="338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7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96" y="138112"/>
            <a:ext cx="8504299" cy="3514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9495" y="407193"/>
            <a:ext cx="3286125" cy="2657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28" y="3819525"/>
            <a:ext cx="3048000" cy="2781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295" y="3652837"/>
            <a:ext cx="3743325" cy="29479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8051" y="3652837"/>
            <a:ext cx="3699163" cy="303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493" y="187569"/>
            <a:ext cx="3048000" cy="2286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2" y="4759082"/>
            <a:ext cx="3196491" cy="19308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2" y="2488955"/>
            <a:ext cx="2540001" cy="22430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493" y="187569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6431" y="3204063"/>
            <a:ext cx="3048000" cy="2286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0708" y="82060"/>
            <a:ext cx="4583723" cy="28213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276" y="2282095"/>
            <a:ext cx="5884985" cy="440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9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33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Сохраняя традиции, уважая память!</vt:lpstr>
      <vt:lpstr>Традиции МДОУ 10</vt:lpstr>
      <vt:lpstr>Флаг МДОУ 10</vt:lpstr>
      <vt:lpstr>МДОУ 10 отмечает государственные праздники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DEXP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Сохраняя традиции, уважая память!</dc:title>
  <dc:creator>Ника Шенгелиа</dc:creator>
  <cp:lastModifiedBy>Ника Шенгелиа</cp:lastModifiedBy>
  <cp:revision>1</cp:revision>
  <dcterms:created xsi:type="dcterms:W3CDTF">2021-10-21T15:50:59Z</dcterms:created>
  <dcterms:modified xsi:type="dcterms:W3CDTF">2021-10-21T15:52:02Z</dcterms:modified>
</cp:coreProperties>
</file>