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9" r:id="rId12"/>
    <p:sldId id="270" r:id="rId13"/>
    <p:sldId id="264" r:id="rId14"/>
    <p:sldId id="265" r:id="rId15"/>
    <p:sldId id="26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6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B53FFD-DACE-4BE3-9BB2-2819CC8C36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21D601-7F46-4EDF-8981-094D74588C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3E8066-9988-4307-BE65-BBDEAE880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3441D-E6E2-47E7-8CE0-AC2016F3A3CB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EBE54E-712F-45AB-95E5-F71056FFF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C8B148-C9DC-4F96-A64D-6CDAC5D51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DBDE1-36EF-4F6A-8AD5-633420FC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828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253FA2-8429-4D3B-9209-6BAF94C2C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B1AD9D-B15C-4844-B3AD-642DA41F78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0AECF6-F16A-4714-81AA-BFFA978DA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3441D-E6E2-47E7-8CE0-AC2016F3A3CB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1AF15A-FFAD-4F42-980E-2A47404AF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9432D4-BB34-45C4-B05B-E6CB061EC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DBDE1-36EF-4F6A-8AD5-633420FC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494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2731ED8-0CC4-46D5-B301-AC9E057373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893F297-F286-4B05-8375-5F2BB8D9C6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088DA5-273D-4C1C-8CD0-19B394C86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3441D-E6E2-47E7-8CE0-AC2016F3A3CB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CDE257-B25E-474A-B4C4-96DEF3DC9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87E69C-77FD-44BB-9C1A-B4D33E28D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DBDE1-36EF-4F6A-8AD5-633420FC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309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9206CC-BBC2-432E-9C86-BC0303D5A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EC3DAF-95E2-4E54-99BE-9175D01AF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B91D6C-0ED3-4C29-B35A-C880A7DB8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3441D-E6E2-47E7-8CE0-AC2016F3A3CB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BC9354-B2D5-40D8-9A09-544341288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8E9614-8F47-48A2-B554-2F953FCA6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DBDE1-36EF-4F6A-8AD5-633420FC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425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E75904-6177-46F9-AC3B-917D56F14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741145-5BF7-48EC-9A26-EF03FB1A72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02D135-F7BF-472A-8441-D97AAB562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3441D-E6E2-47E7-8CE0-AC2016F3A3CB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99E6DD-495F-43BF-934F-6D46A70B3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C6CE9D-B989-43FF-B2E5-CFEB6D28D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DBDE1-36EF-4F6A-8AD5-633420FC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669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F7F55A-52D6-43BA-B45B-33987C089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A6C98E-398A-44DA-9286-30E615132F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A76E4D5-9091-4A96-A3A8-D35DB1D4E9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238514E-B285-435A-8B64-EFD9435D6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3441D-E6E2-47E7-8CE0-AC2016F3A3CB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AF2224-5E60-4678-AEE8-03ED0AA6B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643748-D4A1-4720-B09E-158D7E8CF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DBDE1-36EF-4F6A-8AD5-633420FC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539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A43186-3C5E-4B66-B018-58D9CEA84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12E4EBE-887F-4570-B4BE-979B7B947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1FAB4B0-FC46-4899-A94E-26CC495D15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C1DB38B-1C35-435F-9C0D-9D0C7C34CA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B63B43D-BA21-4A60-80C0-4061A576CE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31273F7-8874-4027-8C0C-FCC74F2BB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3441D-E6E2-47E7-8CE0-AC2016F3A3CB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C539839-94B0-4FFF-B13A-CA635ACAF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EAC816A-76D2-4028-B6AB-841C44162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DBDE1-36EF-4F6A-8AD5-633420FC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384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3E87C7-DF74-4E61-9C6B-C4B1A88AD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6B4B43E-49D8-414A-AEDF-3B202BCD1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3441D-E6E2-47E7-8CE0-AC2016F3A3CB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AC3313A-3E26-4A12-B72A-A6F3438A5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29A22A3-6F1D-406F-A9C6-7F9990E0D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DBDE1-36EF-4F6A-8AD5-633420FC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060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E1267DD-05C1-4B68-9CD1-CB5C91916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3441D-E6E2-47E7-8CE0-AC2016F3A3CB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2D57981-D20B-41C1-9C5D-7E4AFE1D9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F1A0F53-8C37-4542-AFC9-C93CB27D0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DBDE1-36EF-4F6A-8AD5-633420FC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647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7DB74B-9B8A-423C-A184-BE23F93BD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120C13-DD12-4FC1-9818-E40176BD0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9825BCD-8618-4DF6-B393-E9C9409D4D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B39784-CBBA-4ECF-832D-1757386B0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3441D-E6E2-47E7-8CE0-AC2016F3A3CB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F5656A6-AA60-4388-AA00-3589FF1DF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FBF212C-E463-412A-B3AE-4B9BD52BF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DBDE1-36EF-4F6A-8AD5-633420FC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716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27EE50-B532-4CA5-947F-505DFBCFB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E7282EA-9C75-442B-9CEB-19A6D2897F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1E5D7CC-3BCD-4B49-A2A4-3150ECE14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D4F374-54EC-4602-B669-53CB8EF61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3441D-E6E2-47E7-8CE0-AC2016F3A3CB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20197D7-D138-4056-9DDD-9B9D2D478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8213E5-BC8C-47B7-99FE-78A021812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DBDE1-36EF-4F6A-8AD5-633420FC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32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16AA21-15B0-4CEC-B628-7F13093C6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3079A3F-8185-4DD2-9DC9-C94C9C283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12D9D9-31A2-49E8-B624-AC34C88B84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3441D-E6E2-47E7-8CE0-AC2016F3A3CB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D45427-D13B-497C-8BF4-FA149C6141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722475-92C8-4B5C-AE83-C54966ACF1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DBDE1-36EF-4F6A-8AD5-633420FC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36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A5A6E-2841-46B6-95C1-404580CAE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77837"/>
          </a:xfrm>
        </p:spPr>
        <p:txBody>
          <a:bodyPr>
            <a:normAutofit fontScale="90000"/>
          </a:bodyPr>
          <a:lstStyle/>
          <a:p>
            <a:r>
              <a:rPr lang="ru-RU" dirty="0"/>
              <a:t>Земля-наш общий дом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AECCE3-78E2-495A-80E3-6C77A1D8AB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25440" y="5918518"/>
            <a:ext cx="9144000" cy="1655762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Мячикова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П.В.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C48795F-DE8D-48E7-B0E4-F1EA3EF3C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280" y="1719739"/>
            <a:ext cx="4150360" cy="415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749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754B29-A38E-43EF-BC8B-8C6FC06D7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обижайте домашних и диких животных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E61CD31-A3B3-46B5-86D5-0DDB704009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662" y="1681709"/>
            <a:ext cx="5010676" cy="5010676"/>
          </a:xfrm>
        </p:spPr>
      </p:pic>
    </p:spTree>
    <p:extLst>
      <p:ext uri="{BB962C8B-B14F-4D97-AF65-F5344CB8AC3E}">
        <p14:creationId xmlns:p14="http://schemas.microsoft.com/office/powerpoint/2010/main" val="201640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31D901D7-E121-470C-A008-E07D31D9A2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481" y="385008"/>
            <a:ext cx="8516038" cy="6309748"/>
          </a:xfrm>
        </p:spPr>
      </p:pic>
    </p:spTree>
    <p:extLst>
      <p:ext uri="{BB962C8B-B14F-4D97-AF65-F5344CB8AC3E}">
        <p14:creationId xmlns:p14="http://schemas.microsoft.com/office/powerpoint/2010/main" val="2405271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B91CAC-C16B-45C5-B35C-3AB1860B4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бросайте мусор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83E54F0-34F9-40A8-9825-507C9FF59A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434" y="1825625"/>
            <a:ext cx="5875131" cy="4351338"/>
          </a:xfrm>
        </p:spPr>
      </p:pic>
    </p:spTree>
    <p:extLst>
      <p:ext uri="{BB962C8B-B14F-4D97-AF65-F5344CB8AC3E}">
        <p14:creationId xmlns:p14="http://schemas.microsoft.com/office/powerpoint/2010/main" val="3992549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58E5AD-77D2-441E-AE86-755486DF0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жгите костры в лесу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9EB9339-6F4F-4FDF-AB12-B8317E73C9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622" y="1825625"/>
            <a:ext cx="5308040" cy="4667250"/>
          </a:xfrm>
        </p:spPr>
      </p:pic>
    </p:spTree>
    <p:extLst>
      <p:ext uri="{BB962C8B-B14F-4D97-AF65-F5344CB8AC3E}">
        <p14:creationId xmlns:p14="http://schemas.microsoft.com/office/powerpoint/2010/main" val="946222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4E18592-9C89-44EC-B704-0AE93FEBE3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731" y="914400"/>
            <a:ext cx="7790339" cy="5185445"/>
          </a:xfrm>
        </p:spPr>
      </p:pic>
    </p:spTree>
    <p:extLst>
      <p:ext uri="{BB962C8B-B14F-4D97-AF65-F5344CB8AC3E}">
        <p14:creationId xmlns:p14="http://schemas.microsoft.com/office/powerpoint/2010/main" val="2190334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A0453FE-C49F-49BD-BD2E-F9D6CAB5A9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28" y="905186"/>
            <a:ext cx="8591944" cy="5866688"/>
          </a:xfrm>
        </p:spPr>
      </p:pic>
    </p:spTree>
    <p:extLst>
      <p:ext uri="{BB962C8B-B14F-4D97-AF65-F5344CB8AC3E}">
        <p14:creationId xmlns:p14="http://schemas.microsoft.com/office/powerpoint/2010/main" val="2025737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5CA976-5D61-48E7-922E-4FDFB32D4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 нашей страны на глобусе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7A955E9-F0FD-4E22-89C5-4B1E34AAF4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496" y="1825625"/>
            <a:ext cx="6527007" cy="4351338"/>
          </a:xfrm>
        </p:spPr>
      </p:pic>
    </p:spTree>
    <p:extLst>
      <p:ext uri="{BB962C8B-B14F-4D97-AF65-F5344CB8AC3E}">
        <p14:creationId xmlns:p14="http://schemas.microsoft.com/office/powerpoint/2010/main" val="1769901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E70C7F-9A6F-4439-B4FF-49C62F75D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Кремль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352792A-B870-41FD-BB52-76252B479A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038" y="1690688"/>
            <a:ext cx="7086600" cy="4724400"/>
          </a:xfrm>
        </p:spPr>
      </p:pic>
    </p:spTree>
    <p:extLst>
      <p:ext uri="{BB962C8B-B14F-4D97-AF65-F5344CB8AC3E}">
        <p14:creationId xmlns:p14="http://schemas.microsoft.com/office/powerpoint/2010/main" val="2676086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1DD48F-0E74-4541-BF7B-E56E4F840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нашей страны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3D0F9AF-B54D-4C1E-9672-C606255CDC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2554865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34E398B-130D-4D43-8372-3093264538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541" y="102891"/>
            <a:ext cx="8869624" cy="6652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60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3101105-8DDB-421E-9FF6-9309D855E6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443" y="395603"/>
            <a:ext cx="8616529" cy="6462397"/>
          </a:xfrm>
        </p:spPr>
      </p:pic>
    </p:spTree>
    <p:extLst>
      <p:ext uri="{BB962C8B-B14F-4D97-AF65-F5344CB8AC3E}">
        <p14:creationId xmlns:p14="http://schemas.microsoft.com/office/powerpoint/2010/main" val="3387823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B98952-AF43-4BA0-AC57-04330BAAB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335" y="-273853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цветы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25C3560-6E92-4649-B204-D3DFB38F06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629" y="837282"/>
            <a:ext cx="7083743" cy="5879507"/>
          </a:xfrm>
        </p:spPr>
      </p:pic>
    </p:spTree>
    <p:extLst>
      <p:ext uri="{BB962C8B-B14F-4D97-AF65-F5344CB8AC3E}">
        <p14:creationId xmlns:p14="http://schemas.microsoft.com/office/powerpoint/2010/main" val="3859994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D8D075-DF93-4A10-8AF2-17A1CE03F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2773" y="-36198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загрязняйте водоемы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5356200-30B8-414F-8ED7-13E0359655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282" y="730431"/>
            <a:ext cx="5966022" cy="6338898"/>
          </a:xfrm>
        </p:spPr>
      </p:pic>
    </p:spTree>
    <p:extLst>
      <p:ext uri="{BB962C8B-B14F-4D97-AF65-F5344CB8AC3E}">
        <p14:creationId xmlns:p14="http://schemas.microsoft.com/office/powerpoint/2010/main" val="2299045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CFDAD638-C6C8-4306-B8ED-FD0537F2B3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809" y="152228"/>
            <a:ext cx="8526145" cy="6386283"/>
          </a:xfrm>
          <a:blipFill>
            <a:blip r:embed="rId3"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18591440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39</Words>
  <Application>Microsoft Office PowerPoint</Application>
  <PresentationFormat>Широкоэкранный</PresentationFormat>
  <Paragraphs>10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Земля-наш общий дом</vt:lpstr>
      <vt:lpstr>Изображение нашей страны на глобусе</vt:lpstr>
      <vt:lpstr>Кремль</vt:lpstr>
      <vt:lpstr>Президент нашей страны</vt:lpstr>
      <vt:lpstr>Презентация PowerPoint</vt:lpstr>
      <vt:lpstr>Презентация PowerPoint</vt:lpstr>
      <vt:lpstr>Берегите цветы</vt:lpstr>
      <vt:lpstr>Не загрязняйте водоемы</vt:lpstr>
      <vt:lpstr>Презентация PowerPoint</vt:lpstr>
      <vt:lpstr>Не обижайте домашних и диких животных</vt:lpstr>
      <vt:lpstr>Презентация PowerPoint</vt:lpstr>
      <vt:lpstr>Не бросайте мусор</vt:lpstr>
      <vt:lpstr>Не жгите костры в лесу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Земля-наш общий дом</dc:title>
  <dc:creator>Home pc</dc:creator>
  <cp:lastModifiedBy>Home pc</cp:lastModifiedBy>
  <cp:revision>2</cp:revision>
  <dcterms:created xsi:type="dcterms:W3CDTF">2021-10-21T08:39:29Z</dcterms:created>
  <dcterms:modified xsi:type="dcterms:W3CDTF">2021-10-21T08:58:19Z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757693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