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1728" y="-91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9B6F6-D9A4-4391-BDC6-28CA45216AF7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CFE78-1E18-4DE3-9292-848596384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54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11560" y="6165304"/>
            <a:ext cx="2133600" cy="365125"/>
          </a:xfrm>
          <a:prstGeom prst="rect">
            <a:avLst/>
          </a:prstGeom>
        </p:spPr>
        <p:txBody>
          <a:bodyPr/>
          <a:lstStyle/>
          <a:p>
            <a:fld id="{3CDC5C20-9BDD-4313-A6A0-C73A134ABE1C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D3E27-B7FC-4985-905D-09EEB80813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997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7920880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DC5C20-9BDD-4313-A6A0-C73A134ABE1C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D3E27-B7FC-4985-905D-09EEB80813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1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1"/>
            <a:ext cx="7772400" cy="7920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412776"/>
            <a:ext cx="7772400" cy="41764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DC5C20-9BDD-4313-A6A0-C73A134ABE1C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D3E27-B7FC-4985-905D-09EEB80813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65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340768"/>
            <a:ext cx="3754760" cy="42813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340768"/>
            <a:ext cx="3744416" cy="438194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DC5C20-9BDD-4313-A6A0-C73A134ABE1C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D3E27-B7FC-4985-905D-09EEB80813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0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412776"/>
            <a:ext cx="3525788" cy="762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5576" y="2204863"/>
            <a:ext cx="3741812" cy="338437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412776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15407" cy="341436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DC5C20-9BDD-4313-A6A0-C73A134ABE1C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D3E27-B7FC-4985-905D-09EEB80813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DC5C20-9BDD-4313-A6A0-C73A134ABE1C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D3E27-B7FC-4985-905D-09EEB80813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96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DC5C20-9BDD-4313-A6A0-C73A134ABE1C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D3E27-B7FC-4985-905D-09EEB80813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29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340768"/>
            <a:ext cx="2853953" cy="814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268761"/>
            <a:ext cx="4741366" cy="43924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2276873"/>
            <a:ext cx="2781945" cy="3384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DC5C20-9BDD-4313-A6A0-C73A134ABE1C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D3E27-B7FC-4985-905D-09EEB80813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73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206480" cy="638746"/>
          </a:xfrm>
        </p:spPr>
        <p:txBody>
          <a:bodyPr anchor="b">
            <a:normAutofit/>
          </a:bodyPr>
          <a:lstStyle>
            <a:lvl1pPr algn="ctr">
              <a:defRPr sz="3200" b="1"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55576" y="1412776"/>
            <a:ext cx="3312368" cy="12961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3968" y="1412776"/>
            <a:ext cx="4104456" cy="12961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DC5C20-9BDD-4313-A6A0-C73A134ABE1C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4D3E27-B7FC-4985-905D-09EEB80813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755576" y="2852936"/>
            <a:ext cx="3312368" cy="12961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9" name="Текст 3"/>
          <p:cNvSpPr>
            <a:spLocks noGrp="1"/>
          </p:cNvSpPr>
          <p:nvPr>
            <p:ph type="body" sz="half" idx="14"/>
          </p:nvPr>
        </p:nvSpPr>
        <p:spPr>
          <a:xfrm>
            <a:off x="4283968" y="2852936"/>
            <a:ext cx="4104456" cy="12961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2"/>
          <p:cNvSpPr>
            <a:spLocks noGrp="1"/>
          </p:cNvSpPr>
          <p:nvPr>
            <p:ph type="pic" idx="15"/>
          </p:nvPr>
        </p:nvSpPr>
        <p:spPr>
          <a:xfrm>
            <a:off x="755576" y="4293096"/>
            <a:ext cx="3312368" cy="12961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1" name="Текст 3"/>
          <p:cNvSpPr>
            <a:spLocks noGrp="1"/>
          </p:cNvSpPr>
          <p:nvPr>
            <p:ph type="body" sz="half" idx="16"/>
          </p:nvPr>
        </p:nvSpPr>
        <p:spPr>
          <a:xfrm>
            <a:off x="4283968" y="4293096"/>
            <a:ext cx="4104456" cy="12961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6304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.ytimg.com/vi/FMJJOZYbfr8/maxresdefault.jpg"/>
          <p:cNvPicPr>
            <a:picLocks noChangeAspect="1" noChangeArrowheads="1"/>
          </p:cNvPicPr>
          <p:nvPr userDrawn="1"/>
        </p:nvPicPr>
        <p:blipFill rotWithShape="1">
          <a:blip r:embed="rId11" cstate="print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89" t="4380" r="5552" b="18499"/>
          <a:stretch/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>
            <a:off x="683568" y="1484784"/>
            <a:ext cx="7920880" cy="46805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1001">
            <a:schemeClr val="lt1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116631"/>
            <a:ext cx="8784976" cy="86409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002">
            <a:schemeClr val="dk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116630"/>
            <a:ext cx="8229600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48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forms/d/e/1FAIpQLSfdryKGFnYuIzOBGELHLB04Gzhg5uJSxgKEG1RBRRRhilWMtw/viewform?c=0&amp;w=1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39"/>
            <a:ext cx="7772400" cy="720081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Муниципальное казенное общеобразовательное учреждение «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Брединская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средняя общеобразовательная школа №4»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11560" y="1326971"/>
            <a:ext cx="784887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lang="ru-RU" sz="20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Индивидуальный проект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Тип проекта: исследовательский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Тема проекта: Создание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онлайн-тестов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по предмету для контроля знаний обучающихся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lang="ru-RU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lang="ru-RU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Автор проекта: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Айдар Т.,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обучающийся 10 класса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Наставник проекта: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Гульсара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Миндваевна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Дюсимбаева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Учитель математики и информатики и ИКТ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lang="ru-RU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Маяк, 2021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1484784"/>
            <a:ext cx="7992888" cy="47435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60" y="1484785"/>
            <a:ext cx="7992888" cy="1224135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u="sng" dirty="0" smtClean="0">
                <a:latin typeface="Arial Black" pitchFamily="34" charset="0"/>
              </a:rPr>
              <a:t>Шаг 4.</a:t>
            </a:r>
            <a:r>
              <a:rPr lang="ru-RU" sz="1600" u="sng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Далее для упрощения проверки учителем результатов необходимо добавить функцию баллов в настройках.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157" y="2564905"/>
            <a:ext cx="4619742" cy="367240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онлайн-тестов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 помощью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Google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Forms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1412776"/>
            <a:ext cx="7992888" cy="47525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08764" y="3140967"/>
            <a:ext cx="6819620" cy="206964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Ссылка на тест выглядит следующим образом:</a:t>
            </a:r>
          </a:p>
          <a:p>
            <a:r>
              <a:rPr lang="ru-RU" u="sng" dirty="0" smtClean="0">
                <a:hlinkClick r:id="rId2"/>
              </a:rPr>
              <a:t>https://docs.google.com/forms/d/e/1FAIpQLSfdryKGFnYuIzOBGELHLB04Gzhg5uJSxgKEG1RBRRRhilWMtw/viewform?c=0&amp;w=1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6211" y="1484785"/>
            <a:ext cx="7846230" cy="153307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u="sng" dirty="0" smtClean="0">
                <a:latin typeface="Arial Black" pitchFamily="34" charset="0"/>
              </a:rPr>
              <a:t>Шаг 5.</a:t>
            </a:r>
            <a:r>
              <a:rPr lang="ru-RU" sz="1600" u="sng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ru-RU" dirty="0" smtClean="0"/>
              <a:t>Сохраняем форму. Теперь ссылку на этот тест можно отправлять обучающимся и принимать результаты.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онлайн-тестов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 помощью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Google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Forms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руководство по созданию </a:t>
            </a:r>
            <a:r>
              <a:rPr lang="ru-RU" sz="3100" dirty="0" err="1" smtClean="0"/>
              <a:t>онлайн-тестов</a:t>
            </a:r>
            <a:endParaRPr lang="ru-RU" dirty="0"/>
          </a:p>
        </p:txBody>
      </p:sp>
      <p:pic>
        <p:nvPicPr>
          <p:cNvPr id="12" name="Содержимое 11" descr="1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3754438" cy="2643187"/>
          </a:xfrm>
          <a:prstGeom prst="rect">
            <a:avLst/>
          </a:prstGeom>
        </p:spPr>
      </p:pic>
      <p:pic>
        <p:nvPicPr>
          <p:cNvPr id="13" name="Содержимое 12" descr="2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716016" y="3284984"/>
            <a:ext cx="3744912" cy="263683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55576" y="1722000"/>
            <a:ext cx="7848871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Информатика: рабочая тетрадь для 8 класса / Л.Л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Босова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А.Ю.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Босова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- М.: БИНОМ. Лаборатория знаний, 2015. - 152 с.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Информатика: учебник для 8 класса / Л.Л.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Босова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А.Ю.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Босова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- М.: БИНОМ. Лаборатория знаний, 2016. - 155 с.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azconsult.ru/11-onlajn-servisov-dlya-sozdaniya-testov/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gsuite.google.ru/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ru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/products/forms/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netology.ru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blog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google-formy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Облачные технологии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Microsoft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для образовательных учреждений [Электронный ресурс] - URL: http://hotuser.ru/forstudents/2465-oblachnye-texnologii-microsof-dlya-obrazovatelnyx-uchrezhdenij 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Облачные технологии в образовании [Электронный ресурс] - URL: http://edu-lider.ru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Облачные технологии в образовании [Электронный ресурс] - URL: http://wiki.vspu.ru/workroom/tehnol/index.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Сейдаметова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З.С.,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Сейтвелиева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С.Н. Облачные сервисы в образовании [Электронный ресурс] - URL: http://ite.kspu.edu/ru/webfm_send/2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google.ru/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ru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/forms/about/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60648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Список литературы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39"/>
            <a:ext cx="7772400" cy="720081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Муниципальное казенное общеобразовательное учреждение «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Брединская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средняя общеобразовательная школа №4»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83568" y="1412776"/>
            <a:ext cx="784887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lang="ru-RU" sz="20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Индивидуальный проект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Тип проекта: исследовательский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Тема проекта: Создание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онлайн-тестов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по предмету для контроля знаний обучающихся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lang="ru-RU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lang="ru-RU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Автор проекта: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Тасов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Айдар, обучающийся 10 класса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Наставник проекта: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Гульсара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Миндваевна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Дюсимбаева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Учитель математики и информатики и ИКТ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lang="ru-RU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859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Маяк, 2021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000" algn="ctr">
              <a:lnSpc>
                <a:spcPct val="150000"/>
              </a:lnSpc>
              <a:spcBef>
                <a:spcPts val="0"/>
              </a:spcBef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indent="45000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онлайн-тестов</a:t>
            </a:r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по географии для контроля знаний обучающихся 9 класса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Задачи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92488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изучить различные сервисы для создания 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онлайн-тестов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рассмотреть 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Google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Forms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как средство для создания 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онлайн-тестов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для обучающихся;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создать 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онлайн-тест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для контроля знаний обучающихся 9 класса и разработать руководство по созданию 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онлайн-тестов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с помощью 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Google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Forms</a:t>
            </a:r>
            <a:r>
              <a:rPr lang="ru-RU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55576" y="1556792"/>
            <a:ext cx="3672408" cy="43204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648072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Обзор сервисов для создания </a:t>
            </a:r>
            <a:r>
              <a:rPr lang="ru-RU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онлайн-тестов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44008" y="1700808"/>
            <a:ext cx="3744416" cy="12241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ISPRING — решение для дистанционного обучения и тестирования сотрудников. Сотрудники проходят курсы и тесты, а вы контролируете, как они учатся, растут профессионально и как результаты обучения влияют на </a:t>
            </a:r>
            <a:r>
              <a:rPr lang="ru-RU" dirty="0" err="1" smtClean="0"/>
              <a:t>бизнес-показатели</a:t>
            </a:r>
            <a:r>
              <a:rPr lang="ru-RU" dirty="0" smtClean="0"/>
              <a:t> компании.</a:t>
            </a:r>
            <a:endParaRPr lang="ru-RU" dirty="0"/>
          </a:p>
        </p:txBody>
      </p:sp>
      <p:pic>
        <p:nvPicPr>
          <p:cNvPr id="15" name="Рисунок 14" descr="noroot.jpg"/>
          <p:cNvPicPr>
            <a:picLocks noGrp="1" noChangeAspect="1"/>
          </p:cNvPicPr>
          <p:nvPr>
            <p:ph type="pic" idx="13"/>
          </p:nvPr>
        </p:nvPicPr>
        <p:blipFill>
          <a:blip r:embed="rId2" cstate="print"/>
          <a:srcRect t="30417" b="30417"/>
          <a:stretch>
            <a:fillRect/>
          </a:stretch>
        </p:blipFill>
        <p:spPr>
          <a:xfrm>
            <a:off x="899592" y="3140968"/>
            <a:ext cx="3312368" cy="1296144"/>
          </a:xfrm>
          <a:ln>
            <a:solidFill>
              <a:srgbClr val="0070C0"/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half" idx="14"/>
          </p:nvPr>
        </p:nvSpPr>
        <p:spPr>
          <a:xfrm>
            <a:off x="4788024" y="3356992"/>
            <a:ext cx="3600400" cy="648072"/>
          </a:xfrm>
        </p:spPr>
        <p:txBody>
          <a:bodyPr/>
          <a:lstStyle/>
          <a:p>
            <a:r>
              <a:rPr lang="ru-RU" dirty="0" smtClean="0"/>
              <a:t>GOOGLE FORMS для создания опросов. </a:t>
            </a:r>
            <a:endParaRPr lang="ru-RU" dirty="0"/>
          </a:p>
        </p:txBody>
      </p:sp>
      <p:pic>
        <p:nvPicPr>
          <p:cNvPr id="16" name="Рисунок 15" descr="maxresdefault.jpg"/>
          <p:cNvPicPr>
            <a:picLocks noGrp="1" noChangeAspect="1"/>
          </p:cNvPicPr>
          <p:nvPr>
            <p:ph type="pic" idx="15"/>
          </p:nvPr>
        </p:nvPicPr>
        <p:blipFill>
          <a:blip r:embed="rId3" cstate="print"/>
          <a:srcRect t="15186" b="15186"/>
          <a:stretch>
            <a:fillRect/>
          </a:stretch>
        </p:blipFill>
        <p:spPr>
          <a:xfrm>
            <a:off x="899592" y="4581128"/>
            <a:ext cx="3312368" cy="1296144"/>
          </a:xfrm>
          <a:ln>
            <a:solidFill>
              <a:srgbClr val="0070C0"/>
            </a:solidFill>
          </a:ln>
        </p:spPr>
      </p:pic>
      <p:sp>
        <p:nvSpPr>
          <p:cNvPr id="10" name="Текст 9"/>
          <p:cNvSpPr>
            <a:spLocks noGrp="1"/>
          </p:cNvSpPr>
          <p:nvPr>
            <p:ph type="body" sz="half" idx="16"/>
          </p:nvPr>
        </p:nvSpPr>
        <p:spPr>
          <a:xfrm>
            <a:off x="4644008" y="4509120"/>
            <a:ext cx="3744416" cy="12961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CLASSMARKER - это удобный конструктор, который поможет создать </a:t>
            </a:r>
            <a:r>
              <a:rPr lang="ru-RU" dirty="0" err="1" smtClean="0"/>
              <a:t>онлайн-тест</a:t>
            </a:r>
            <a:r>
              <a:rPr lang="ru-RU" dirty="0" smtClean="0"/>
              <a:t> за несколько минут как для 5 пользователей, так и для 5000, избавляя вас от рутинной многочасовой работы по подсчету результатов.</a:t>
            </a:r>
          </a:p>
          <a:p>
            <a:endParaRPr lang="ru-RU" dirty="0"/>
          </a:p>
        </p:txBody>
      </p:sp>
      <p:pic>
        <p:nvPicPr>
          <p:cNvPr id="14" name="Рисунок 13" descr="66.pn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6382" b="6382"/>
          <a:stretch>
            <a:fillRect/>
          </a:stretch>
        </p:blipFill>
        <p:spPr>
          <a:xfrm>
            <a:off x="899592" y="1700808"/>
            <a:ext cx="3312368" cy="1296144"/>
          </a:xfrm>
          <a:ln w="127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Screen-Shot-2017-01-02-at-9.14.11-AM.png"/>
          <p:cNvPicPr>
            <a:picLocks noGrp="1" noChangeAspect="1"/>
          </p:cNvPicPr>
          <p:nvPr>
            <p:ph type="pic" idx="13"/>
          </p:nvPr>
        </p:nvPicPr>
        <p:blipFill>
          <a:blip r:embed="rId2" cstate="print"/>
          <a:srcRect l="2174" t="16365" r="2174" b="16365"/>
          <a:stretch>
            <a:fillRect/>
          </a:stretch>
        </p:blipFill>
        <p:spPr>
          <a:xfrm>
            <a:off x="611560" y="1916832"/>
            <a:ext cx="2640293" cy="1080120"/>
          </a:xfrm>
        </p:spPr>
      </p:pic>
      <p:pic>
        <p:nvPicPr>
          <p:cNvPr id="9" name="Рисунок 8" descr="9-QeFMTdY3YrZT0R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5228" b="15228"/>
          <a:stretch>
            <a:fillRect/>
          </a:stretch>
        </p:blipFill>
        <p:spPr>
          <a:xfrm>
            <a:off x="5220072" y="4293096"/>
            <a:ext cx="2808312" cy="1296144"/>
          </a:xfrm>
        </p:spPr>
      </p:pic>
      <p:sp>
        <p:nvSpPr>
          <p:cNvPr id="7" name="Равнобедренный треугольник 6"/>
          <p:cNvSpPr/>
          <p:nvPr/>
        </p:nvSpPr>
        <p:spPr>
          <a:xfrm rot="10800000">
            <a:off x="2987824" y="1268760"/>
            <a:ext cx="3096344" cy="4320480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60" cy="6387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Обзор сервисов для создания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онлайн-тестов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52120" y="2492896"/>
            <a:ext cx="2808312" cy="1296144"/>
          </a:xfrm>
        </p:spPr>
        <p:txBody>
          <a:bodyPr/>
          <a:lstStyle/>
          <a:p>
            <a:r>
              <a:rPr lang="ru-RU" sz="1600" dirty="0" err="1" smtClean="0"/>
              <a:t>ProProfs</a:t>
            </a:r>
            <a:r>
              <a:rPr lang="ru-RU" sz="1600" dirty="0" smtClean="0"/>
              <a:t> — подобный сервис, где тоже есть бесплатный тариф с ограниченным функционалом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4"/>
          </p:nvPr>
        </p:nvSpPr>
        <p:spPr>
          <a:xfrm>
            <a:off x="683568" y="3573016"/>
            <a:ext cx="3384376" cy="1944216"/>
          </a:xfrm>
        </p:spPr>
        <p:txBody>
          <a:bodyPr>
            <a:normAutofit/>
          </a:bodyPr>
          <a:lstStyle/>
          <a:p>
            <a:r>
              <a:rPr lang="ru-RU" sz="1600" dirty="0" err="1" smtClean="0"/>
              <a:t>EasyTestMaker</a:t>
            </a:r>
            <a:r>
              <a:rPr lang="ru-RU" sz="1600" dirty="0" smtClean="0"/>
              <a:t> — ещё один конструктор тестов, который позволяет не только создавать материалы для публикации на вашем сайте, но и выводит список вопросов в формате </a:t>
            </a:r>
            <a:r>
              <a:rPr lang="ru-RU" sz="1600" dirty="0" err="1" smtClean="0"/>
              <a:t>doc</a:t>
            </a:r>
            <a:r>
              <a:rPr lang="ru-RU" sz="1600" dirty="0" smtClean="0"/>
              <a:t> или </a:t>
            </a:r>
            <a:r>
              <a:rPr lang="ru-RU" sz="1600" dirty="0" err="1" smtClean="0"/>
              <a:t>pdf</a:t>
            </a:r>
            <a:r>
              <a:rPr lang="ru-RU" sz="1600" dirty="0" smtClean="0"/>
              <a:t>, готовый для скачивания.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83568" y="1556792"/>
            <a:ext cx="3744416" cy="43924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27584" y="1700808"/>
            <a:ext cx="2853953" cy="814412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/>
              <a:t>Чем удобны </a:t>
            </a:r>
            <a:r>
              <a:rPr lang="ru-RU" u="sng" dirty="0" err="1" smtClean="0"/>
              <a:t>Google</a:t>
            </a:r>
            <a:r>
              <a:rPr lang="ru-RU" u="sng" dirty="0" smtClean="0"/>
              <a:t> Формы:</a:t>
            </a:r>
            <a:endParaRPr lang="ru-RU" dirty="0"/>
          </a:p>
        </p:txBody>
      </p:sp>
      <p:pic>
        <p:nvPicPr>
          <p:cNvPr id="16" name="Содержимое 15" descr="maxresdefault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708920"/>
            <a:ext cx="3311525" cy="2520280"/>
          </a:xfrm>
          <a:ln>
            <a:solidFill>
              <a:srgbClr val="0070C0"/>
            </a:solidFill>
          </a:ln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4499992" y="1628800"/>
            <a:ext cx="4032448" cy="4176464"/>
          </a:xfrm>
        </p:spPr>
        <p:txBody>
          <a:bodyPr>
            <a:noAutofit/>
          </a:bodyPr>
          <a:lstStyle/>
          <a:p>
            <a:pPr lvl="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Простота в использовании. </a:t>
            </a:r>
          </a:p>
          <a:p>
            <a:pPr lvl="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Доступность 24/7. Форма хранится в облаке. </a:t>
            </a:r>
          </a:p>
          <a:p>
            <a:pPr lvl="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Индивидуальное оформление. </a:t>
            </a:r>
          </a:p>
          <a:p>
            <a:pPr lvl="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Бесплатность. Сам сервис бесплатный. </a:t>
            </a:r>
          </a:p>
          <a:p>
            <a:pPr lvl="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Мобильность. 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Google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Формы адаптированы под мобильные устройства. </a:t>
            </a:r>
          </a:p>
          <a:p>
            <a:pPr lvl="0">
              <a:lnSpc>
                <a:spcPct val="114000"/>
              </a:lnSpc>
              <a:buFont typeface="Wingdings" pitchFamily="2" charset="2"/>
              <a:buChar char="q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Понятность. 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Google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Формы собирают и профессионально оформляют статистику по ответам.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332656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" pitchFamily="34" charset="0"/>
                <a:cs typeface="Arial" pitchFamily="34" charset="0"/>
              </a:rPr>
              <a:t>Основы работы с 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Google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 Формами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1484784"/>
            <a:ext cx="7848872" cy="46805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55260" cy="864096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400" b="1" u="sng" dirty="0" err="1" smtClean="0">
                <a:latin typeface="Arial" pitchFamily="34" charset="0"/>
                <a:cs typeface="Arial" pitchFamily="34" charset="0"/>
              </a:rPr>
              <a:t>онлайн-тестов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 с помощью </a:t>
            </a:r>
            <a:br>
              <a:rPr lang="ru-RU" sz="2400" b="1" u="sng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u="sng" dirty="0" err="1" smtClean="0">
                <a:latin typeface="Arial" pitchFamily="34" charset="0"/>
                <a:cs typeface="Arial" pitchFamily="34" charset="0"/>
              </a:rPr>
              <a:t>Google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u="sng" dirty="0" err="1" smtClean="0">
                <a:latin typeface="Arial" pitchFamily="34" charset="0"/>
                <a:cs typeface="Arial" pitchFamily="34" charset="0"/>
              </a:rPr>
              <a:t>Forms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827584" y="2185120"/>
            <a:ext cx="7416824" cy="1283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Arial Black" pitchFamily="34" charset="0"/>
              </a:rPr>
              <a:t>Шаг 1.</a:t>
            </a:r>
            <a:r>
              <a:rPr lang="ru-RU" sz="1600" u="sng" dirty="0" smtClean="0">
                <a:latin typeface="Arial Black" pitchFamily="34" charset="0"/>
                <a:cs typeface="Arial" pitchFamily="34" charset="0"/>
              </a:rPr>
              <a:t>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Зайти на сервис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Google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forms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 создать чистый документ.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730987"/>
            <a:ext cx="5832648" cy="324616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827584" y="1618375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Для создания тестов нам необходим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аккаунт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Google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так как тесты сохраняются в облаке и привязываются в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аккаунту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60" y="1412776"/>
            <a:ext cx="7992888" cy="48245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59" y="1593957"/>
            <a:ext cx="7993549" cy="1149805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u="sng" dirty="0" smtClean="0">
                <a:latin typeface="Arial Black" pitchFamily="34" charset="0"/>
              </a:rPr>
              <a:t>Шаг 2.</a:t>
            </a:r>
            <a:r>
              <a:rPr lang="ru-RU" sz="1400" u="sng" dirty="0" smtClean="0">
                <a:latin typeface="Arial Black" pitchFamily="34" charset="0"/>
                <a:cs typeface="Arial" pitchFamily="34" charset="0"/>
              </a:rPr>
              <a:t>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Добавим заголовок теста «Тест по географии» и первым вопрос «Ф.И., класс».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Для этого просто добавляем вопрос и выбираем тип вопроса «Текст (строка)»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36912"/>
            <a:ext cx="5040560" cy="345638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188640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онлайн-тестов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 помощью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Google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Forms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1556792"/>
            <a:ext cx="7848872" cy="46805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7584" y="1628801"/>
            <a:ext cx="7632848" cy="118870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u="sng" dirty="0" smtClean="0">
                <a:latin typeface="Arial Black" pitchFamily="34" charset="0"/>
              </a:rPr>
              <a:t>Шаг 3.</a:t>
            </a:r>
            <a:r>
              <a:rPr lang="ru-RU" sz="1600" u="sng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ru-RU" dirty="0" smtClean="0"/>
              <a:t>Все дальнейшие вопросы будут иметь тестовый вид с одним верным вариантом ответа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492895"/>
            <a:ext cx="4608512" cy="3693253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онлайн-тестов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 помощью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Google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Forms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153</TotalTime>
  <Words>477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Calibri</vt:lpstr>
      <vt:lpstr>Times New Roman</vt:lpstr>
      <vt:lpstr>Wingdings</vt:lpstr>
      <vt:lpstr>Тема3</vt:lpstr>
      <vt:lpstr>Муниципальное казенное общеобразовательное учреждение «Брединская средняя общеобразовательная школа №4»</vt:lpstr>
      <vt:lpstr>Цель:</vt:lpstr>
      <vt:lpstr>Задачи:</vt:lpstr>
      <vt:lpstr>Обзор сервисов для создания онлайн-тестов</vt:lpstr>
      <vt:lpstr>Обзор сервисов для создания онлайн-тестов</vt:lpstr>
      <vt:lpstr>Чем удобны Google Формы:</vt:lpstr>
      <vt:lpstr>Создание онлайн-тестов с помощью  Google Forms</vt:lpstr>
      <vt:lpstr>Презентация PowerPoint</vt:lpstr>
      <vt:lpstr>Создание онлайн-тестов с помощью  Google Forms</vt:lpstr>
      <vt:lpstr>Создание онлайн-тестов с помощью  Google Forms</vt:lpstr>
      <vt:lpstr>Создание онлайн-тестов с помощью  Google Forms</vt:lpstr>
      <vt:lpstr>руководство по созданию онлайн-тестов</vt:lpstr>
      <vt:lpstr>Презентация PowerPoint</vt:lpstr>
      <vt:lpstr>Муниципальное казенное общеобразовательное учреждение «Брединская средняя общеобразовательная школа №4»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«Брединская средняя общеобразовательная школа №4»</dc:title>
  <dc:creator>User</dc:creator>
  <cp:lastModifiedBy>User</cp:lastModifiedBy>
  <cp:revision>25</cp:revision>
  <dcterms:created xsi:type="dcterms:W3CDTF">2021-02-10T10:50:00Z</dcterms:created>
  <dcterms:modified xsi:type="dcterms:W3CDTF">2021-10-21T16:34:09Z</dcterms:modified>
</cp:coreProperties>
</file>