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55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77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90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21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61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39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932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6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25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7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1DA0-D7C2-41FF-83AE-62D7D8C94219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8FC83-E06B-41F0-911A-8AFBE8EB8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0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5694" y="1"/>
            <a:ext cx="8812306" cy="9412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1" y="94129"/>
            <a:ext cx="11819965" cy="665629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2353" y="94128"/>
            <a:ext cx="11066929" cy="676387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Плоские и объёмные 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фигуры</a:t>
            </a:r>
          </a:p>
          <a:p>
            <a:endParaRPr lang="ru-RU" sz="4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440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4" y="0"/>
            <a:ext cx="1207097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4058"/>
            <a:ext cx="10515600" cy="833717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 похож на овал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76" y="1810342"/>
            <a:ext cx="2365453" cy="3346994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652683" y="3241523"/>
            <a:ext cx="1936376" cy="711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5158" y="2329204"/>
            <a:ext cx="4047606" cy="237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028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8152" y="887506"/>
            <a:ext cx="9995647" cy="80682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Параллелепипед похож на прямоугольник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48" y="2602046"/>
            <a:ext cx="4090934" cy="2427153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5284694" y="3267634"/>
            <a:ext cx="1519518" cy="820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404" y="2565467"/>
            <a:ext cx="3927408" cy="241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49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573306" y="174811"/>
            <a:ext cx="9780494" cy="941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6" y="268940"/>
            <a:ext cx="12084423" cy="65890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0539" t="5687" r="-245" b="8235"/>
          <a:stretch/>
        </p:blipFill>
        <p:spPr>
          <a:xfrm>
            <a:off x="1694330" y="757202"/>
            <a:ext cx="7785846" cy="560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77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5720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7" y="107576"/>
            <a:ext cx="12044083" cy="67504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8431" b="20196"/>
          <a:stretch/>
        </p:blipFill>
        <p:spPr>
          <a:xfrm>
            <a:off x="1524000" y="1035422"/>
            <a:ext cx="9144000" cy="489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327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75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9" y="107950"/>
            <a:ext cx="12003741" cy="66151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1" t="7881" r="-588" b="5530"/>
          <a:stretch/>
        </p:blipFill>
        <p:spPr>
          <a:xfrm>
            <a:off x="2357717" y="941247"/>
            <a:ext cx="7664824" cy="49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005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435676/1169fb4d-c829-41e6-93e0-074365c5e8c4/s1200?webp=fals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0" y="385570"/>
            <a:ext cx="12003379" cy="647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675" y="147917"/>
            <a:ext cx="12046325" cy="6252883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15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ytimg.com/vi/FbVls_7_M94/maxresdefault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7" t="-1287" r="-547" b="-1287"/>
          <a:stretch/>
        </p:blipFill>
        <p:spPr bwMode="auto">
          <a:xfrm>
            <a:off x="0" y="-403411"/>
            <a:ext cx="12192000" cy="70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63470" y="-45718"/>
            <a:ext cx="779032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832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471"/>
            <a:ext cx="10515600" cy="6723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https://thumbs.dreamstime.com/z/%D1%81%D1%82%D0%BE%D1%86%D0%B2%D0%B5%D1%82-%D1%81%D0%BE-%D0%BD%D1%86%D0%B5-%D0%B8-%D1%82%D1%80%D0%B0%D0%B2%D0%B0-5827379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77"/>
          <a:stretch/>
        </p:blipFill>
        <p:spPr bwMode="auto">
          <a:xfrm>
            <a:off x="94129" y="49338"/>
            <a:ext cx="11981330" cy="680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-5417" t="-7036" r="2574" b="-148"/>
          <a:stretch/>
        </p:blipFill>
        <p:spPr>
          <a:xfrm>
            <a:off x="1188000" y="0"/>
            <a:ext cx="9108000" cy="64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3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3" t="-3553" r="1823" b="-3553"/>
          <a:stretch/>
        </p:blipFill>
        <p:spPr>
          <a:xfrm>
            <a:off x="0" y="55763"/>
            <a:ext cx="11664000" cy="6979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846" y="1062318"/>
            <a:ext cx="7113495" cy="123712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 в окружающем нас мире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5009" t="14010" r="23492" b="5340"/>
          <a:stretch/>
        </p:blipFill>
        <p:spPr>
          <a:xfrm>
            <a:off x="2675966" y="3905894"/>
            <a:ext cx="2528047" cy="2652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9514" t="3980" r="9621" b="9639"/>
          <a:stretch/>
        </p:blipFill>
        <p:spPr>
          <a:xfrm>
            <a:off x="8919881" y="3545275"/>
            <a:ext cx="2622177" cy="2994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b="5495"/>
          <a:stretch/>
        </p:blipFill>
        <p:spPr>
          <a:xfrm>
            <a:off x="6010590" y="3905894"/>
            <a:ext cx="2102714" cy="23808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8799" y="1322485"/>
            <a:ext cx="1905001" cy="1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531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" y="0"/>
            <a:ext cx="12186614" cy="71274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8082" y="1035424"/>
            <a:ext cx="6548718" cy="134470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 в окружающем нас мире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27082" b="5828"/>
          <a:stretch/>
        </p:blipFill>
        <p:spPr>
          <a:xfrm>
            <a:off x="8955741" y="3698432"/>
            <a:ext cx="2810436" cy="25231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2870" y="3698432"/>
            <a:ext cx="2483224" cy="2483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8224" r="7839"/>
          <a:stretch/>
        </p:blipFill>
        <p:spPr>
          <a:xfrm>
            <a:off x="5722413" y="3698432"/>
            <a:ext cx="2701480" cy="25870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5741" y="1516021"/>
            <a:ext cx="2810436" cy="210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209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83"/>
            <a:ext cx="12192000" cy="68089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3918" y="1302336"/>
            <a:ext cx="7157186" cy="10509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Параллелепипед в окружающем нас мире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b="7219"/>
          <a:stretch/>
        </p:blipFill>
        <p:spPr>
          <a:xfrm>
            <a:off x="2987107" y="3717555"/>
            <a:ext cx="2668105" cy="25040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23220" r="22683"/>
          <a:stretch/>
        </p:blipFill>
        <p:spPr>
          <a:xfrm>
            <a:off x="9825272" y="3123024"/>
            <a:ext cx="2005657" cy="32955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7273" t="11970" r="6364" b="10576"/>
          <a:stretch/>
        </p:blipFill>
        <p:spPr>
          <a:xfrm>
            <a:off x="5966568" y="3978933"/>
            <a:ext cx="3627598" cy="22426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5272" y="1302335"/>
            <a:ext cx="2132560" cy="175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12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706" y="147918"/>
            <a:ext cx="12133294" cy="66562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5857" y="313396"/>
            <a:ext cx="4800601" cy="7489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  похож на круг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24898" t="5213" r="1927"/>
          <a:stretch/>
        </p:blipFill>
        <p:spPr>
          <a:xfrm>
            <a:off x="766481" y="1963270"/>
            <a:ext cx="3079377" cy="3191065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4827494" y="3065929"/>
            <a:ext cx="2259106" cy="9547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1684" y="1802672"/>
            <a:ext cx="3042175" cy="302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04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843"/>
            <a:ext cx="12192000" cy="69068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0706" y="710498"/>
            <a:ext cx="6615953" cy="88545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 похож на квадрат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5744" t="14698" r="12153" b="14830"/>
          <a:stretch/>
        </p:blipFill>
        <p:spPr>
          <a:xfrm>
            <a:off x="838200" y="1761564"/>
            <a:ext cx="3033570" cy="3186953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814047" y="3240741"/>
            <a:ext cx="2232212" cy="712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002" y="1922929"/>
            <a:ext cx="2743201" cy="27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97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2" y="524435"/>
            <a:ext cx="12017188" cy="633356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1424" y="847165"/>
            <a:ext cx="6320117" cy="77062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Конус похож на треугольник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14" y="1783664"/>
            <a:ext cx="3424311" cy="3424311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5514535" y="3094891"/>
            <a:ext cx="1561514" cy="8018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6438" y="1884729"/>
            <a:ext cx="3515255" cy="315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416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</TotalTime>
  <Words>41</Words>
  <Application>Microsoft Office PowerPoint</Application>
  <PresentationFormat>Широкоэкранный</PresentationFormat>
  <Paragraphs>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Куб в окружающем нас мире</vt:lpstr>
      <vt:lpstr>Шар в окружающем нас мире</vt:lpstr>
      <vt:lpstr>Параллелепипед в окружающем нас мире</vt:lpstr>
      <vt:lpstr>Шар  похож на круг</vt:lpstr>
      <vt:lpstr>Куб похож на квадрат</vt:lpstr>
      <vt:lpstr>Конус похож на треугольник</vt:lpstr>
      <vt:lpstr>                Цилиндр похож на овал</vt:lpstr>
      <vt:lpstr>Параллелепипед похож на прямоугольник</vt:lpstr>
      <vt:lpstr>Презентация PowerPoint</vt:lpstr>
      <vt:lpstr>Презентация PowerPoint</vt:lpstr>
      <vt:lpstr>Презентация PowerPoint</vt:lpstr>
      <vt:lpstr>                     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2021-10-16T06:07:21Z</dcterms:created>
  <dcterms:modified xsi:type="dcterms:W3CDTF">2021-10-18T19:17:12Z</dcterms:modified>
</cp:coreProperties>
</file>