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fntdata" ContentType="application/x-fontdata"/>
  <Default Extension="bmp" ContentType="image/bmp"/>
  <Default Extension="jpeg" ContentType="image/jpeg"/>
  <Default Extension="png" ContentType="image/png"/>
  <Default Extension="gif" ContentType="image/gif"/>
  <Default Extension="tif" ContentType="image/tif"/>
  <Default Extension="emf" ContentType="image/x-emf"/>
  <Default Extension="wmf" ContentType="image/x-wmf"/>
  <Default Extension="pct" ContentType="image/pct"/>
  <Default Extension="pcx" ContentType="image/pcx"/>
  <Default Extension="tga" ContentType="image/tga"/>
  <Default Extension="avi" ContentType="video/avi"/>
  <Default Extension="wmv" ContentType="video/wmv"/>
  <Default Extension="mpg" ContentType="video/mpeg"/>
  <Default Extension="mpeg" ContentType="video/mpeg"/>
  <Default Extension="mp2" ContentType="video/mpeg"/>
  <Default Extension="mp4" ContentType="video/mpeg"/>
  <Default Extension="wma" ContentType="audio/x-ms-wma"/>
  <Default Extension="mid" ContentType="audio/unknown"/>
  <Default Extension="midi" ContentType="audio/unknown"/>
  <Default Extension="rmi" ContentType="audio/unknown"/>
  <Default Extension="mp3" ContentType="audio/unknown"/>
  <Default Extension="wav" ContentType="audio/wav"/>
  <Default Extension="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</Types>
</file>

<file path=_rels/.rels><?xml version="1.0" encoding="UTF-8" standalone="yes" 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ldMasterIdLst>
    <p:sldMasterId id="2147483684" r:id="rId5"/>
  </p:sldMasterIdLst>
  <p:sldIdLst>
    <p:sldId id="256" r:id="rId6"/>
    <p:sldId id="257" r:id="rId7"/>
    <p:sldId id="259" r:id="rId8"/>
    <p:sldId id="260" r:id="rId9"/>
    <p:sldId id="263" r:id="rId10"/>
    <p:sldId id="261" r:id="rId11"/>
    <p:sldId id="262" r:id="rId12"/>
    <p:sldId id="264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90" r:id="rId23"/>
    <p:sldId id="288" r:id="rId24"/>
    <p:sldId id="289" r:id="rId25"/>
  </p:sldIdLst>
  <p:sldSz cx="9144000" cy="6858000"/>
  <p:notesSz cx="6858000" cy="9144000"/>
  <p:defaultText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Palatino Linotype" pitchFamily="1" charset="-52"/>
        <a:ea typeface="Palatino Linotype" pitchFamily="1" charset="-52"/>
        <a:cs typeface="Arial" pitchFamily="2" charset="-52"/>
      </a:defRPr>
    </a:lvl1pPr>
    <a:lvl2pPr marL="457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Palatino Linotype" pitchFamily="1" charset="-52"/>
        <a:ea typeface="Palatino Linotype" pitchFamily="1" charset="-52"/>
        <a:cs typeface="Arial" pitchFamily="2" charset="-52"/>
      </a:defRPr>
    </a:lvl2pPr>
    <a:lvl3pPr marL="914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Palatino Linotype" pitchFamily="1" charset="-52"/>
        <a:ea typeface="Palatino Linotype" pitchFamily="1" charset="-52"/>
        <a:cs typeface="Arial" pitchFamily="2" charset="-52"/>
      </a:defRPr>
    </a:lvl3pPr>
    <a:lvl4pPr marL="1371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Palatino Linotype" pitchFamily="1" charset="-52"/>
        <a:ea typeface="Palatino Linotype" pitchFamily="1" charset="-52"/>
        <a:cs typeface="Arial" pitchFamily="2" charset="-52"/>
      </a:defRPr>
    </a:lvl4pPr>
    <a:lvl5pPr marL="18288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Palatino Linotype" pitchFamily="1" charset="-52"/>
        <a:ea typeface="Palatino Linotype" pitchFamily="1" charset="-52"/>
        <a:cs typeface="Arial" pitchFamily="2" charset="-52"/>
      </a:defRPr>
    </a:lvl5pPr>
    <a:lvl6pPr marL="22860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Palatino Linotype" pitchFamily="1" charset="-52"/>
        <a:ea typeface="Palatino Linotype" pitchFamily="1" charset="-52"/>
        <a:cs typeface="Arial" pitchFamily="2" charset="-52"/>
      </a:defRPr>
    </a:lvl6pPr>
    <a:lvl7pPr marL="2743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Palatino Linotype" pitchFamily="1" charset="-52"/>
        <a:ea typeface="Palatino Linotype" pitchFamily="1" charset="-52"/>
        <a:cs typeface="Arial" pitchFamily="2" charset="-52"/>
      </a:defRPr>
    </a:lvl7pPr>
    <a:lvl8pPr marL="3200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Palatino Linotype" pitchFamily="1" charset="-52"/>
        <a:ea typeface="Palatino Linotype" pitchFamily="1" charset="-52"/>
        <a:cs typeface="Arial" pitchFamily="2" charset="-52"/>
      </a:defRPr>
    </a:lvl8pPr>
    <a:lvl9pPr marL="3657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Palatino Linotype" pitchFamily="1" charset="-52"/>
        <a:ea typeface="Palatino Linotype" pitchFamily="1" charset="-52"/>
        <a:cs typeface="Arial" pitchFamily="2" charset="-52"/>
      </a:defRPr>
    </a:lvl9pPr>
  </p:defaultTextStyle>
</p:presentation>
</file>

<file path=ppt/presProps.xml><?xml version="1.0" encoding="utf-8"?>
<p:presentationP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howPr showNarration="1"/>
  <p:extLst>
    <p:ext uri="smNativeData">
      <pr:smAppRevision xmlns:pr="smNativeData" dt="1634835682" val="976" revOS="4"/>
      <pr:smFileRevision xmlns:pr="smNativeData" dt="1634835682" val="0"/>
      <pr:guideOptions xmlns:pr="smNativeData" dt="1634835682" snapToGrid="1" snapToBorders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lideViewPr>
    <p:cSldViewPr>
      <p:cViewPr varScale="1">
        <p:scale>
          <a:sx n="101" d="100"/>
          <a:sy n="101" d="100"/>
        </p:scale>
        <p:origin x="1436" y="208"/>
      </p:cViewPr>
      <p:guideLst x="0" y="0"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sorterViewPr>
    <p:cViewPr>
      <p:scale>
        <a:sx n="26" d="100"/>
        <a:sy n="26" d="100"/>
      </p:scale>
      <p:origin x="0" y="0"/>
    </p:cViewPr>
  </p:sorterViewPr>
  <p:notesViewPr>
    <p:cSldViewPr>
      <p:cViewPr>
        <p:scale>
          <a:sx n="101" d="100"/>
          <a:sy n="101" d="100"/>
        </p:scale>
        <p:origin x="1436" y="208"/>
      </p:cViewPr>
    </p:cSldViewPr>
  </p:notesViewPr>
  <p:gridSpacing cx="71755" cy="71755"/>
</p:viewPr>
</file>

<file path=ppt/_rels/presentation.xml.rels><?xml version="1.0" encoding="UTF-8" standalone="yes" 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tableStyles" Target="tableStyles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/Relationships>
</file>

<file path=ppt/slideLayouts/_rels/slideLayout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>
            <a:extLst>
              <a:ext uri="smNativeData">
                <pr:smNativeData xmlns:pr="smNativeData" val="SMDATA_13_4pxxYRMAAAAlAAAAZAAAAE0AAAAAAAAAAA4AAAAAAAAADgAAAAAAAAAB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indEFAAAAAQAAAAAAAAAAAAAAAAAAAAAAAAAAAAAAAAAAAAAAAAAAAAAAAH9/fwAkKFIDzMzMAMDA/wB/f38AAAAAAAAAAAAAAAAAAAAAAAAAAAAhAAAAGAAAABQAAABACwAAbxMAABAOAADNGQAAECAAACYAAAAIAAAA//////////8="/>
              </a:ext>
            </a:extLst>
          </p:cNvSpPr>
          <p:nvPr/>
        </p:nvSpPr>
        <p:spPr>
          <a:xfrm>
            <a:off x="1828800" y="3159125"/>
            <a:ext cx="457200" cy="10350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8890" rIns="0" bIns="8890" numCol="1" spcCol="215900" anchor="ctr"/>
          <a:lstStyle/>
          <a:p>
            <a:pPr>
              <a:spcBef>
                <a:spcPts val="0"/>
              </a:spcBef>
              <a:spcAft>
                <a:spcPts val="0"/>
              </a:spcAft>
              <a:defRPr lang="ru-ru"/>
            </a:pPr>
            <a:r>
              <a:rPr lang="en-us" sz="6600"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</a:rPr>
              <a:t>{</a:t>
            </a:r>
            <a:endParaRPr lang="en-us" sz="6600">
              <a:effectLst>
                <a:outerShdw dist="63500" dir="36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itle 1"/>
          <p:cNvSpPr>
            <a:spLocks noGrp="1" noChangeArrowheads="1"/>
            <a:extLst>
              <a:ext uri="smNativeData">
                <pr:smNativeData xmlns:pr="smNativeData" val="SMDATA_13_4pxxYRMAAAAlAAAAZAAAAA0AAAAAkAAAAEgAAACQAAAASA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IBAAAgAcAADAzAAC+FAAAEAAAACYAAAAIAAAAAYAAAAAAAAA="/>
              </a:ext>
            </a:extLst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/>
          <a:lstStyle>
            <a:lvl1pPr>
              <a:defRPr lang="ru-ru" sz="6000">
                <a:solidFill>
                  <a:schemeClr val="tx1"/>
                </a:solidFill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заголовка</a:t>
            </a:r>
            <a:endParaRPr lang="en-us"/>
          </a:p>
        </p:txBody>
      </p:sp>
      <p:sp>
        <p:nvSpPr>
          <p:cNvPr id="4" name="Subtitle 2"/>
          <p:cNvSpPr>
            <a:spLocks noGrp="1" noChangeArrowheads="1"/>
            <a:extLst>
              <a:ext uri="smNativeData">
                <pr:smNativeData xmlns:pr="smNativeData" val="SMDATA_13_4pxxYRMAAAAlAAAAZAAAAA0AAAAAkAAAAEgAAACQAAAASAAAAAAAAAAB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gDQAAxBQAABgzAAD8GAAAEAAAACYAAAAIAAAAAYAAAAAAAAA="/>
              </a:ext>
            </a:extLst>
          </p:cNvSpPr>
          <p:nvPr>
            <p:ph type="subTitle" idx="1"/>
          </p:nvPr>
        </p:nvSpPr>
        <p:spPr>
          <a:xfrm>
            <a:off x="2133600" y="3375660"/>
            <a:ext cx="6172200" cy="685800"/>
          </a:xfrm>
        </p:spPr>
        <p:txBody>
          <a:bodyPr/>
          <a:lstStyle>
            <a:lvl1pPr marL="0" indent="0" algn="l">
              <a:buNone/>
              <a:defRPr lang="ru-ru">
                <a:solidFill>
                  <a:schemeClr val="tx1"/>
                </a:solidFill>
              </a:defRPr>
            </a:lvl1pPr>
            <a:lvl2pPr marL="457200" indent="0" algn="ctr">
              <a:buNone/>
              <a:defRPr lang="ru-ru">
                <a:solidFill>
                  <a:srgbClr val="FFFFFF"/>
                </a:solidFill>
              </a:defRPr>
            </a:lvl2pPr>
            <a:lvl3pPr marL="914400" indent="0" algn="ctr">
              <a:buNone/>
              <a:defRPr lang="ru-ru">
                <a:solidFill>
                  <a:srgbClr val="FFFFFF"/>
                </a:solidFill>
              </a:defRPr>
            </a:lvl3pPr>
            <a:lvl4pPr marL="1371600" indent="0" algn="ctr">
              <a:buNone/>
              <a:defRPr lang="ru-ru">
                <a:solidFill>
                  <a:srgbClr val="FFFFFF"/>
                </a:solidFill>
              </a:defRPr>
            </a:lvl4pPr>
            <a:lvl5pPr marL="1828800" indent="0" algn="ctr">
              <a:buNone/>
              <a:defRPr lang="ru-ru">
                <a:solidFill>
                  <a:srgbClr val="FFFFFF"/>
                </a:solidFill>
              </a:defRPr>
            </a:lvl5pPr>
            <a:lvl6pPr marL="2286000" indent="0" algn="ctr">
              <a:buNone/>
              <a:defRPr lang="ru-ru">
                <a:solidFill>
                  <a:srgbClr val="FFFFFF"/>
                </a:solidFill>
              </a:defRPr>
            </a:lvl6pPr>
            <a:lvl7pPr marL="2743200" indent="0" algn="ctr">
              <a:buNone/>
              <a:defRPr lang="ru-ru">
                <a:solidFill>
                  <a:srgbClr val="FFFFFF"/>
                </a:solidFill>
              </a:defRPr>
            </a:lvl7pPr>
            <a:lvl8pPr marL="3200400" indent="0" algn="ctr">
              <a:buNone/>
              <a:defRPr lang="ru-ru">
                <a:solidFill>
                  <a:srgbClr val="FFFFFF"/>
                </a:solidFill>
              </a:defRPr>
            </a:lvl8pPr>
            <a:lvl9pPr marL="3657600" indent="0" algn="ctr">
              <a:buNone/>
              <a:defRPr lang="ru-ru">
                <a:solidFill>
                  <a:srgbClr val="FFFFFF"/>
                </a:solidFill>
              </a:defRPr>
            </a:lvl9pPr>
          </a:lstStyle>
          <a:p>
            <a:pPr>
              <a:defRPr lang="ru-ru"/>
            </a:pPr>
            <a:r>
              <a:t>Образец подзаголовка</a:t>
            </a:r>
            <a:endParaRPr lang="en-us"/>
          </a:p>
        </p:txBody>
      </p:sp>
      <p:sp>
        <p:nvSpPr>
          <p:cNvPr id="5" name="Date Placeholder 14"/>
          <p:cNvSpPr>
            <a:spLocks noGrp="1" noChangeArrowheads="1"/>
            <a:extLst>
              <a:ext uri="smNativeData">
                <pr:smNativeData xmlns:pr="smNativeData" val="SMDATA_13_4pxxYRMAAAAlAAAAZAAAAA0AAAAAkAAAAEgAAACQAAAASAAAAAAAAAAA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JQAA3SUAABgzAAAcKAAAEAAAACYAAAAIAAAAAIAAAAAAAAA="/>
              </a:ext>
            </a:extLst>
          </p:cNvSpPr>
          <p:nvPr>
            <p:ph type="dt" sz="half" idx="10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F509857-19D2-056E-9CE8-EF3BD6A66ABA}" type="datetime1">
              <a:rPr lang="ru-ru"/>
              <a:t>08.07.2018</a:t>
            </a:fld>
            <a:endParaRPr lang="ru-ru"/>
          </a:p>
        </p:txBody>
      </p:sp>
      <p:sp>
        <p:nvSpPr>
          <p:cNvPr id="6" name="Slide Number Placeholder 15"/>
          <p:cNvSpPr>
            <a:spLocks noGrp="1" noChangeArrowheads="1"/>
            <a:extLst>
              <a:ext uri="smNativeData">
                <pr:smNativeData xmlns:pr="smNativeData" val="SMDATA_13_4pxxYRMAAAAlAAAAZAAAAA0AAAAAkAAAAEgAAACQAAAADg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PBQAA8CMAAC8SAADQJQAAEAAAACYAAAAIAAAAAIAAAAAAAAA="/>
              </a:ext>
            </a:extLst>
          </p:cNvSpPr>
          <p:nvPr>
            <p:ph type="sldNum" sz="quarter" idx="11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F50B120-6ED2-0547-9CE8-9812FFA66ACD}" type="slidenum">
              <a:rPr lang="ru-ru"/>
              <a:t>‹#›</a:t>
            </a:fld>
            <a:endParaRPr lang="ru-ru"/>
          </a:p>
        </p:txBody>
      </p:sp>
      <p:sp>
        <p:nvSpPr>
          <p:cNvPr id="7" name="Footer Placeholder 16"/>
          <p:cNvSpPr>
            <a:spLocks noGrp="1" noChangeArrowheads="1"/>
            <a:extLst>
              <a:ext uri="smNativeData">
                <pr:smNativeData xmlns:pr="smNativeData" val="SMDATA_13_4pxxYRMAAAAlAAAAZAAAAA0AAAAAkAAAAEgAAACQAAAASAAAAAAAAAAA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PBQAA3SUAAC8hAAAcKAAAEAAAACYAAAAIAAAAAIAAAAAAAAA="/>
              </a:ext>
            </a:extLst>
          </p:cNvSpPr>
          <p:nvPr>
            <p:ph type="ftr" sz="quarter" idx="12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:pr="smNativeData" val="SMDATA_13_4pxxYRMAAAAlAAAAZAAAAA0AAAAAkAAAAEgAAACQAAAASA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IETCUY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JBAAAAB4AADEzAACgIw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 noChangeArrowheads="1"/>
            <a:extLst>
              <a:ext uri="smNativeData">
                <pr:smNativeData xmlns:pr="smNativeData" val="SMDATA_13_4pxxYRMAAAAlAAAAZAAAAA0AAAAAkAAAAEgAAACQAAAASAAAAAAAAAAAAAAAAQ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OtAxC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gDQAAOAQAAMAwAADIGQAAEAAAACYAAAAIAAAAgwAAAAAAAAA="/>
              </a:ext>
            </a:extLst>
          </p:cNvSpPr>
          <p:nvPr>
            <p:ph idx="1"/>
          </p:nvPr>
        </p:nvSpPr>
        <p:spPr>
          <a:xfrm>
            <a:off x="2133600" y="685800"/>
            <a:ext cx="5791200" cy="3505200"/>
          </a:xfrm>
        </p:spPr>
        <p:txBody>
          <a:bodyPr vert="vert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 noChangeArrowheads="1"/>
            <a:extLst>
              <a:ext uri="smNativeData">
                <pr:smNativeData xmlns:pr="smNativeData" val="SMDATA_13_4pxxYRMAAAAlAAAAZAAAAA0AAAAAkAAAAEgAAACQAAAASAAAAAAAAAAA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M56jG0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JQAA3SUAABgzAAAcKAAAEAAAACYAAAAIAAAAAIAAAAAAAAA="/>
              </a:ext>
            </a:extLst>
          </p:cNvSpPr>
          <p:nvPr>
            <p:ph type="dt" sz="half" idx="10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F50DD64-2AD2-052B-9CE8-DC7E93A66A89}" type="datetime1">
              <a:rPr lang="ru-ru"/>
              <a:t>08.07.2018</a:t>
            </a:fld>
            <a:endParaRPr lang="ru-ru"/>
          </a:p>
        </p:txBody>
      </p:sp>
      <p:sp>
        <p:nvSpPr>
          <p:cNvPr id="5" name="Footer Placeholder 4"/>
          <p:cNvSpPr>
            <a:spLocks noGrp="1" noChangeArrowheads="1"/>
            <a:extLst>
              <a:ext uri="smNativeData">
                <pr:smNativeData xmlns:pr="smNativeData" val="SMDATA_13_4pxxYRMAAAAlAAAAZAAAAA0AAAAAkAAAAEgAAACQAAAASAAAAAAAAAAA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OdCYBs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PBQAA3SUAAC8hAAAcKAAAEAAAACYAAAAIAAAAAIAAAAAAAAA="/>
              </a:ext>
            </a:extLst>
          </p:cNvSpPr>
          <p:nvPr>
            <p:ph type="ftr" sz="quarter" idx="11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ru-ru"/>
          </a:p>
        </p:txBody>
      </p:sp>
      <p:sp>
        <p:nvSpPr>
          <p:cNvPr id="6" name="Slide Number Placeholder 5"/>
          <p:cNvSpPr>
            <a:spLocks noGrp="1" noChangeArrowheads="1"/>
            <a:extLst>
              <a:ext uri="smNativeData">
                <pr:smNativeData xmlns:pr="smNativeData" val="SMDATA_13_4pxxYRMAAAAlAAAAZAAAAA0AAAAAkAAAAEgAAACQAAAADg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DDaV6Y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PBQAA8CMAAC8SAADQJQAAEAAAACYAAAAIAAAAAIAAAAAAAAA="/>
              </a:ext>
            </a:extLst>
          </p:cNvSpPr>
          <p:nvPr>
            <p:ph type="sldNum" sz="quarter" idx="12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F508C0C-42D2-057A-9CE8-B42FC2A66AE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 noChangeArrowheads="1"/>
            <a:extLst>
              <a:ext uri="smNativeData">
                <pr:smNativeData xmlns:pr="smNativeData" val="SMDATA_13_4pxxYRMAAAAlAAAAZAAAAA0AAAAAkAAAAEgAAACQAAAASAAAAAAAAAACAAAAAQ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IGyC6k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AAwAAwAMAAOAQAACgIwAAEAAAACYAAAAIAAAAAwAAAAAAAAA="/>
              </a:ext>
            </a:extLst>
          </p:cNvSpPr>
          <p:nvPr>
            <p:ph type="title"/>
          </p:nvPr>
        </p:nvSpPr>
        <p:spPr>
          <a:xfrm>
            <a:off x="609600" y="609600"/>
            <a:ext cx="2133600" cy="5181600"/>
          </a:xfrm>
        </p:spPr>
        <p:txBody>
          <a:bodyPr vert="vert" wrap="square" lIns="91440" tIns="45720" rIns="91440" bIns="45720" numCol="1" spcCol="215900" anchor="b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 noChangeArrowheads="1"/>
            <a:extLst>
              <a:ext uri="smNativeData">
                <pr:smNativeData xmlns:pr="smNativeData" val="SMDATA_13_4pxxYRMAAAAlAAAAZAAAAA0AAAAAkAAAAEgAAACQAAAASAAAAAAAAAAAAAAAAQ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FkdpFU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EQAAOAQAAMAwAABYIAAAEAAAACYAAAAIAAAAgwAAAAAAAAA="/>
              </a:ext>
            </a:extLst>
          </p:cNvSpPr>
          <p:nvPr>
            <p:ph idx="1"/>
          </p:nvPr>
        </p:nvSpPr>
        <p:spPr>
          <a:xfrm>
            <a:off x="2895600" y="685800"/>
            <a:ext cx="5029200" cy="4572000"/>
          </a:xfrm>
        </p:spPr>
        <p:txBody>
          <a:bodyPr vert="vert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 noChangeArrowheads="1"/>
            <a:extLst>
              <a:ext uri="smNativeData">
                <pr:smNativeData xmlns:pr="smNativeData" val="SMDATA_13_4pxxYRMAAAAlAAAAZAAAAA0AAAAAkAAAAEgAAACQAAAASAAAAAAAAAAA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BJMnmM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JQAA3SUAABgzAAAcKAAAEAAAACYAAAAIAAAAAIAAAAAAAAA="/>
              </a:ext>
            </a:extLst>
          </p:cNvSpPr>
          <p:nvPr>
            <p:ph type="dt" sz="half" idx="10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F50CA68-26D2-053C-9CE8-D06984A66A85}" type="datetime1">
              <a:rPr lang="ru-ru"/>
              <a:t>08.07.2018</a:t>
            </a:fld>
            <a:endParaRPr lang="ru-ru"/>
          </a:p>
        </p:txBody>
      </p:sp>
      <p:sp>
        <p:nvSpPr>
          <p:cNvPr id="5" name="Footer Placeholder 4"/>
          <p:cNvSpPr>
            <a:spLocks noGrp="1" noChangeArrowheads="1"/>
            <a:extLst>
              <a:ext uri="smNativeData">
                <pr:smNativeData xmlns:pr="smNativeData" val="SMDATA_13_4pxxYRMAAAAlAAAAZAAAAA0AAAAAkAAAAEgAAACQAAAASAAAAAAAAAAA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DmgBkQ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PBQAA3SUAAC8hAAAcKAAAEAAAACYAAAAIAAAAAIAAAAAAAAA="/>
              </a:ext>
            </a:extLst>
          </p:cNvSpPr>
          <p:nvPr>
            <p:ph type="ftr" sz="quarter" idx="11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ru-ru"/>
          </a:p>
        </p:txBody>
      </p:sp>
      <p:sp>
        <p:nvSpPr>
          <p:cNvPr id="6" name="Slide Number Placeholder 5"/>
          <p:cNvSpPr>
            <a:spLocks noGrp="1" noChangeArrowheads="1"/>
            <a:extLst>
              <a:ext uri="smNativeData">
                <pr:smNativeData xmlns:pr="smNativeData" val="SMDATA_13_4pxxYRMAAAAlAAAAZAAAAA0AAAAAkAAAAEgAAACQAAAADg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GEO1fo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PBQAA8CMAAC8SAADQJQAAEAAAACYAAAAIAAAAAIAAAAAAAAA="/>
              </a:ext>
            </a:extLst>
          </p:cNvSpPr>
          <p:nvPr>
            <p:ph type="sldNum" sz="quarter" idx="12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F50CBDF-91D2-053D-9CE8-676885A66A32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 noChangeArrowheads="1"/>
            <a:extLst>
              <a:ext uri="smNativeData">
                <pr:smNativeData xmlns:pr="smNativeData" val="SMDATA_13_4pxxYRMAAAAlAAAAZAAAAA0AAAAAkAAAAEgAAACQAAAASAAAAAAAAAAB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gDQAAOAQAAKAyAAC4GgAAEAAAACYAAAAIAAAAAAAAAAAAAAA="/>
              </a:ext>
            </a:extLst>
          </p:cNvSpPr>
          <p:nvPr>
            <p:ph idx="1"/>
          </p:nvPr>
        </p:nvSpPr>
        <p:spPr/>
        <p:txBody>
          <a:bodyPr/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3" name="Title 12"/>
          <p:cNvSpPr>
            <a:spLocks noGrp="1" noChangeArrowheads="1"/>
            <a:extLst>
              <a:ext uri="smNativeData">
                <pr:smNativeData xmlns:pr="smNativeData" val="SMDATA_13_4pxxYRMAAAAlAAAAZAAAAA0AAAAAkAAAAEgAAACQAAAASA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JBAAAAB4AADEzAACgIw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 noChangeArrowheads="1"/>
            <a:extLst>
              <a:ext uri="smNativeData">
                <pr:smNativeData xmlns:pr="smNativeData" val="SMDATA_13_4pxxYRMAAAAlAAAAZAAAAA0AAAAAkAAAAEgAAACQAAAASAAAAAAAAAAA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JQAA3SUAABgzAAAcKAAAEAAAACYAAAAIAAAAAIAAAAAAAAA="/>
              </a:ext>
            </a:extLst>
          </p:cNvSpPr>
          <p:nvPr>
            <p:ph type="dt" sz="half" idx="10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F508D83-CDD2-057B-9CE8-3B2EC3A66A6E}" type="datetime1">
              <a:rPr lang="ru-ru"/>
              <a:t>08.07.2018</a:t>
            </a:fld>
            <a:endParaRPr lang="ru-ru"/>
          </a:p>
        </p:txBody>
      </p:sp>
      <p:sp>
        <p:nvSpPr>
          <p:cNvPr id="5" name="Footer Placeholder 4"/>
          <p:cNvSpPr>
            <a:spLocks noGrp="1" noChangeArrowheads="1"/>
            <a:extLst>
              <a:ext uri="smNativeData">
                <pr:smNativeData xmlns:pr="smNativeData" val="SMDATA_13_4pxxYRMAAAAlAAAAZAAAAA0AAAAAkAAAAEgAAACQAAAASAAAAAAAAAAA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P/nknc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PBQAA3SUAAC8hAAAcKAAAEAAAACYAAAAIAAAAAIAAAAAAAAA="/>
              </a:ext>
            </a:extLst>
          </p:cNvSpPr>
          <p:nvPr>
            <p:ph type="ftr" sz="quarter" idx="11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ru-ru"/>
          </a:p>
        </p:txBody>
      </p:sp>
      <p:sp>
        <p:nvSpPr>
          <p:cNvPr id="6" name="Slide Number Placeholder 5"/>
          <p:cNvSpPr>
            <a:spLocks noGrp="1" noChangeArrowheads="1"/>
            <a:extLst>
              <a:ext uri="smNativeData">
                <pr:smNativeData xmlns:pr="smNativeData" val="SMDATA_13_4pxxYRMAAAAlAAAAZAAAAA0AAAAAkAAAAEgAAACQAAAADg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PBQAA8CMAAC8SAADQJQAAEAAAACYAAAAIAAAAAIAAAAAAAAA="/>
              </a:ext>
            </a:extLst>
          </p:cNvSpPr>
          <p:nvPr>
            <p:ph type="sldNum" sz="quarter" idx="12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F50F322-6CD2-0505-9CE8-9A50BDA66ACF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>
            <a:extLst>
              <a:ext uri="smNativeData">
                <pr:smNativeData xmlns:pr="smNativeData" val="SMDATA_13_4pxxYRMAAAAlAAAAZAAAAE0AAAAAAAAAAAAAAAAAAAAAA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AGgAAEhkAABAdAABPHwAAECAAACYAAAAIAAAA//////////8="/>
              </a:ext>
            </a:extLst>
          </p:cNvSpPr>
          <p:nvPr/>
        </p:nvSpPr>
        <p:spPr>
          <a:xfrm>
            <a:off x="4267200" y="4075430"/>
            <a:ext cx="457200" cy="101409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spcCol="215900" anchor="t"/>
          <a:lstStyle/>
          <a:p>
            <a:pPr>
              <a:spcBef>
                <a:spcPts val="0"/>
              </a:spcBef>
              <a:spcAft>
                <a:spcPts val="0"/>
              </a:spcAft>
              <a:defRPr lang="ru-ru"/>
            </a:pPr>
            <a:r>
              <a:rPr lang="en-us" sz="6600"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</a:rPr>
              <a:t>{</a:t>
            </a:r>
            <a:endParaRPr lang="en-us" sz="6600">
              <a:effectLst>
                <a:outerShdw dist="63500" dir="36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 noChangeArrowheads="1"/>
            <a:extLst>
              <a:ext uri="smNativeData">
                <pr:smNativeData xmlns:pr="smNativeData" val="SMDATA_13_4pxxYRMAAAAlAAAAZAAAAA0AAAAAkAAAAEgAAACQAAAASAAAAAAAAAAB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gHAAAQBoAABgzAADAHgAAEAAAACYAAAAIAAAAAYAAAAAAAAA="/>
              </a:ext>
            </a:extLst>
          </p:cNvSpPr>
          <p:nvPr>
            <p:ph idx="1"/>
          </p:nvPr>
        </p:nvSpPr>
        <p:spPr>
          <a:xfrm>
            <a:off x="4572000" y="4267200"/>
            <a:ext cx="3733800" cy="731520"/>
          </a:xfrm>
        </p:spPr>
        <p:txBody>
          <a:bodyPr/>
          <a:lstStyle>
            <a:lvl1pPr marL="0" indent="0">
              <a:buNone/>
              <a:defRPr lang="ru-ru" sz="1800">
                <a:solidFill>
                  <a:schemeClr val="tx1"/>
                </a:solidFill>
              </a:defRPr>
            </a:lvl1pPr>
            <a:lvl2pPr marL="457200" indent="0">
              <a:buNone/>
              <a:defRPr lang="ru-ru" sz="1800">
                <a:solidFill>
                  <a:srgbClr val="FFFFFF"/>
                </a:solidFill>
              </a:defRPr>
            </a:lvl2pPr>
            <a:lvl3pPr marL="914400" indent="0">
              <a:buNone/>
              <a:defRPr lang="ru-ru" sz="1600">
                <a:solidFill>
                  <a:srgbClr val="FFFFFF"/>
                </a:solidFill>
              </a:defRPr>
            </a:lvl3pPr>
            <a:lvl4pPr marL="1371600" indent="0">
              <a:buNone/>
              <a:defRPr lang="ru-ru" sz="1400">
                <a:solidFill>
                  <a:srgbClr val="FFFFFF"/>
                </a:solidFill>
              </a:defRPr>
            </a:lvl4pPr>
            <a:lvl5pPr marL="1828800" indent="0">
              <a:buNone/>
              <a:defRPr lang="ru-ru" sz="1400">
                <a:solidFill>
                  <a:srgbClr val="FFFFFF"/>
                </a:solidFill>
              </a:defRPr>
            </a:lvl5pPr>
            <a:lvl6pPr marL="2286000" indent="0">
              <a:buNone/>
              <a:defRPr lang="ru-ru" sz="1400">
                <a:solidFill>
                  <a:srgbClr val="FFFFFF"/>
                </a:solidFill>
              </a:defRPr>
            </a:lvl6pPr>
            <a:lvl7pPr marL="2743200" indent="0">
              <a:buNone/>
              <a:defRPr lang="ru-ru" sz="1400">
                <a:solidFill>
                  <a:srgbClr val="FFFFFF"/>
                </a:solidFill>
              </a:defRPr>
            </a:lvl7pPr>
            <a:lvl8pPr marL="3200400" indent="0">
              <a:buNone/>
              <a:defRPr lang="ru-ru" sz="1400">
                <a:solidFill>
                  <a:srgbClr val="FFFFFF"/>
                </a:solidFill>
              </a:defRPr>
            </a:lvl8pPr>
            <a:lvl9pPr marL="3657600" indent="0">
              <a:buNone/>
              <a:defRPr lang="ru-ru" sz="1400">
                <a:solidFill>
                  <a:srgbClr val="FFFFFF"/>
                </a:solidFill>
              </a:defRPr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4" name="Title 3"/>
          <p:cNvSpPr>
            <a:spLocks noGrp="1" noChangeArrowheads="1"/>
            <a:extLst>
              <a:ext uri="smNativeData">
                <pr:smNativeData xmlns:pr="smNativeData" val="SMDATA_13_4pxxYRMAAAAlAAAAZAAAAA0AAAAAkAAAAEgAAACQAAAASA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QDgAAuAsAADAzAAAtGgAAEAAAACYAAAAIAAAAAYAAAAAAAAA="/>
              </a:ext>
            </a:extLst>
          </p:cNvSpPr>
          <p:nvPr>
            <p:ph type="title"/>
          </p:nvPr>
        </p:nvSpPr>
        <p:spPr>
          <a:xfrm>
            <a:off x="2286000" y="1905000"/>
            <a:ext cx="6035040" cy="2350135"/>
          </a:xfrm>
        </p:spPr>
        <p:txBody>
          <a:bodyPr/>
          <a:lstStyle>
            <a:lvl1pPr marL="0" algn="l" defTabSz="914400">
              <a:spcBef>
                <a:spcPts val="0"/>
              </a:spcBef>
              <a:buNone/>
              <a:tabLst/>
              <a:defRPr lang="ru-ru" sz="5400" b="0" kern="1">
                <a:solidFill>
                  <a:schemeClr val="tx1"/>
                </a:solidFill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  <a:latin typeface="Palatino Linotype" pitchFamily="1" charset="-52"/>
                <a:ea typeface="Palatino Linotype" pitchFamily="1" charset="-52"/>
                <a:cs typeface="Palatino Linotype" pitchFamily="1" charset="-52"/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5" name="Date Placeholder 11"/>
          <p:cNvSpPr>
            <a:spLocks noGrp="1" noChangeArrowheads="1"/>
            <a:extLst>
              <a:ext uri="smNativeData">
                <pr:smNativeData xmlns:pr="smNativeData" val="SMDATA_13_4pxxYRMAAAAlAAAAZAAAAA0AAAAAkAAAAEgAAACQAAAASAAAAAAAAAAA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B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JQAA3SUAABgzAAAcKAAAEAAAACYAAAAIAAAAAIAAAAAAAAA="/>
              </a:ext>
            </a:extLst>
          </p:cNvSpPr>
          <p:nvPr>
            <p:ph type="dt" sz="half" idx="10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F509A4F-01D2-056C-9CE8-F739D4A66AA2}" type="datetime1">
              <a:rPr lang="ru-ru"/>
              <a:t>08.07.2018</a:t>
            </a:fld>
            <a:endParaRPr lang="ru-ru"/>
          </a:p>
        </p:txBody>
      </p:sp>
      <p:sp>
        <p:nvSpPr>
          <p:cNvPr id="6" name="Slide Number Placeholder 12"/>
          <p:cNvSpPr>
            <a:spLocks noGrp="1" noChangeArrowheads="1"/>
            <a:extLst>
              <a:ext uri="smNativeData">
                <pr:smNativeData xmlns:pr="smNativeData" val="SMDATA_13_4pxxYRMAAAAlAAAAZAAAAA0AAAAAkAAAAEgAAACQAAAADg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PBQAA8CMAAC8SAADQJQAAEAAAACYAAAAIAAAAAIAAAAAAAAA="/>
              </a:ext>
            </a:extLst>
          </p:cNvSpPr>
          <p:nvPr>
            <p:ph type="sldNum" sz="quarter" idx="11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F509A4B-05D2-056C-9CE8-F339D4A66AA6}" type="slidenum">
              <a:rPr lang="ru-ru"/>
              <a:t>‹#›</a:t>
            </a:fld>
            <a:endParaRPr lang="ru-ru"/>
          </a:p>
        </p:txBody>
      </p:sp>
      <p:sp>
        <p:nvSpPr>
          <p:cNvPr id="7" name="Footer Placeholder 13"/>
          <p:cNvSpPr>
            <a:spLocks noGrp="1" noChangeArrowheads="1"/>
            <a:extLst>
              <a:ext uri="smNativeData">
                <pr:smNativeData xmlns:pr="smNativeData" val="SMDATA_13_4pxxYRMAAAAlAAAAZAAAAA0AAAAAkAAAAEgAAACQAAAASAAAAAAAAAAA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PBQAA3SUAAC8hAAAcKAAAEAAAACYAAAAIAAAAAIAAAAAAAAA="/>
              </a:ext>
            </a:extLst>
          </p:cNvSpPr>
          <p:nvPr>
            <p:ph type="ftr" sz="quarter" idx="12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0"/>
          <p:cNvSpPr>
            <a:spLocks noGrp="1" noChangeArrowheads="1"/>
            <a:extLst>
              <a:ext uri="smNativeData">
                <pr:smNativeData xmlns:pr="smNativeData" val="SMDATA_13_4pxxYRMAAAAlAAAAZAAAAA0AAAAAkAAAAEgAAACQAAAASA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JBAAAAB4AADEzAACgIw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  <a:endParaRPr lang="en-us"/>
          </a:p>
        </p:txBody>
      </p:sp>
      <p:sp>
        <p:nvSpPr>
          <p:cNvPr id="3" name="Content Placeholder 4"/>
          <p:cNvSpPr>
            <a:spLocks noGrp="1" noChangeArrowheads="1"/>
            <a:extLst>
              <a:ext uri="smNativeData">
                <pr:smNativeData xmlns:pr="smNativeData" val="SMDATA_13_4pxxYRMAAAAlAAAAZAAAAA0AAAAAkAAAAEgAAACQAAAASAAAAAAAAAAB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FCAAADQQAAGgcAAAlGQAAEAAAACYAAAAIAAAAAQAAAAAAAAA="/>
              </a:ext>
            </a:extLst>
          </p:cNvSpPr>
          <p:nvPr>
            <p:ph idx="13"/>
          </p:nvPr>
        </p:nvSpPr>
        <p:spPr>
          <a:xfrm>
            <a:off x="1344295" y="658495"/>
            <a:ext cx="3273425" cy="3429000"/>
          </a:xfrm>
        </p:spPr>
        <p:txBody>
          <a:bodyPr/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4" name="Content Placeholder 6"/>
          <p:cNvSpPr>
            <a:spLocks noGrp="1" noChangeArrowheads="1"/>
            <a:extLst>
              <a:ext uri="smNativeData">
                <pr:smNativeData xmlns:pr="smNativeData" val="SMDATA_13_4pxxYRMAAAAlAAAAZAAAAA0AAAAAkAAAAEgAAACQAAAASAAAAAAAAAAB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wHgAADQQAABMzAAAqGQAAEAAAACYAAAAIAAAAAQAAAAAAAAA="/>
              </a:ext>
            </a:extLst>
          </p:cNvSpPr>
          <p:nvPr>
            <p:ph idx="14"/>
          </p:nvPr>
        </p:nvSpPr>
        <p:spPr>
          <a:xfrm>
            <a:off x="5029200" y="658495"/>
            <a:ext cx="3273425" cy="3432175"/>
          </a:xfrm>
        </p:spPr>
        <p:txBody>
          <a:bodyPr/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 noChangeArrowheads="1"/>
            <a:extLst>
              <a:ext uri="smNativeData">
                <pr:smNativeData xmlns:pr="smNativeData" val="SMDATA_13_4pxxYRMAAAAlAAAAZAAAAA0AAAAAkAAAAEgAAACQAAAASAAAAAAAAAAA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JQAA3SUAABgzAAAcKAAAEAAAACYAAAAIAAAAAIAAAAAAAAA="/>
              </a:ext>
            </a:extLst>
          </p:cNvSpPr>
          <p:nvPr>
            <p:ph type="dt" sz="half" idx="15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F50DD0B-45D2-052B-9CE8-B37E93A66AE6}" type="datetime1">
              <a:rPr lang="ru-ru"/>
              <a:t>08.07.2018</a:t>
            </a:fld>
            <a:endParaRPr lang="ru-ru"/>
          </a:p>
        </p:txBody>
      </p:sp>
      <p:sp>
        <p:nvSpPr>
          <p:cNvPr id="6" name="Footer Placeholder 4"/>
          <p:cNvSpPr>
            <a:spLocks noGrp="1" noChangeArrowheads="1"/>
            <a:extLst>
              <a:ext uri="smNativeData">
                <pr:smNativeData xmlns:pr="smNativeData" val="SMDATA_13_4pxxYRMAAAAlAAAAZAAAAA0AAAAAkAAAAEgAAACQAAAASAAAAAAAAAAA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PBQAA3SUAAC8hAAAcKAAAEAAAACYAAAAIAAAAAIAAAAAAAAA="/>
              </a:ext>
            </a:extLst>
          </p:cNvSpPr>
          <p:nvPr>
            <p:ph type="ftr" sz="quarter" idx="16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ru-ru"/>
          </a:p>
        </p:txBody>
      </p:sp>
      <p:sp>
        <p:nvSpPr>
          <p:cNvPr id="7" name="Slide Number Placeholder 5"/>
          <p:cNvSpPr>
            <a:spLocks noGrp="1" noChangeArrowheads="1"/>
            <a:extLst>
              <a:ext uri="smNativeData">
                <pr:smNativeData xmlns:pr="smNativeData" val="SMDATA_13_4pxxYRMAAAAlAAAAZAAAAA0AAAAAkAAAAEgAAACQAAAADg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HcGqgQ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PBQAA8CMAAC8SAADQJQAAEAAAACYAAAAIAAAAAIAAAAAAAAA="/>
              </a:ext>
            </a:extLst>
          </p:cNvSpPr>
          <p:nvPr>
            <p:ph type="sldNum" sz="quarter" idx="17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F50DDB1-FFD2-052B-9CE8-097E93A66A5C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>
            <a:extLst>
              <a:ext uri="smNativeData">
                <pr:smNativeData xmlns:pr="smNativeData" val="SMDATA_13_4pxxYRMAAAAlAAAAZAAAAE0AAAAAAAAAAAAAAAAAAAAAA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Gw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CBBgAANAMAAFEJAADhCAAAECAAACYAAAAIAAAA//////////8="/>
              </a:ext>
            </a:extLst>
          </p:cNvSpPr>
          <p:nvPr/>
        </p:nvSpPr>
        <p:spPr>
          <a:xfrm>
            <a:off x="1057275" y="520700"/>
            <a:ext cx="457200" cy="922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spcCol="215900" anchor="t"/>
          <a:lstStyle/>
          <a:p>
            <a:pPr>
              <a:spcBef>
                <a:spcPts val="0"/>
              </a:spcBef>
              <a:spcAft>
                <a:spcPts val="0"/>
              </a:spcAft>
              <a:defRPr lang="ru-ru"/>
            </a:pPr>
            <a:r>
              <a:rPr lang="en-us" sz="6000"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</a:rPr>
              <a:t>{</a:t>
            </a:r>
            <a:endParaRPr lang="en-us" sz="6000">
              <a:effectLst>
                <a:outerShdw dist="63500" dir="36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7"/>
          <p:cNvSpPr>
            <a:extLst>
              <a:ext uri="smNativeData">
                <pr:smNativeData xmlns:pr="smNativeData" val="SMDATA_13_4pxxYRMAAAAlAAAAZAAAAE0AAAAAAAAAAAAAAAAAAAAAA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oHQAANAMAADggAADhCAAAECAAACYAAAAIAAAA//////////8="/>
              </a:ext>
            </a:extLst>
          </p:cNvSpPr>
          <p:nvPr/>
        </p:nvSpPr>
        <p:spPr>
          <a:xfrm>
            <a:off x="4780280" y="520700"/>
            <a:ext cx="457200" cy="922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spcCol="215900" anchor="t"/>
          <a:lstStyle/>
          <a:p>
            <a:pPr>
              <a:spcBef>
                <a:spcPts val="0"/>
              </a:spcBef>
              <a:spcAft>
                <a:spcPts val="0"/>
              </a:spcAft>
              <a:defRPr lang="ru-ru"/>
            </a:pPr>
            <a:r>
              <a:rPr lang="en-us" sz="6000"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</a:rPr>
              <a:t>{</a:t>
            </a:r>
            <a:endParaRPr lang="en-us" sz="6000">
              <a:effectLst>
                <a:outerShdw dist="63500" dir="36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 Placeholder 2"/>
          <p:cNvSpPr>
            <a:spLocks noGrp="1" noChangeArrowheads="1"/>
            <a:extLst>
              <a:ext uri="smNativeData">
                <pr:smNativeData xmlns:pr="smNativeData" val="SMDATA_13_4pxxYRMAAAAlAAAAZAAAAA0AAAAAkAAAAEgAAACQAAAASAAAAAAAAAAB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ACAAAEgQAAGMcAAACCAAAEAAAACYAAAAIAAAAAaAAAAAAAAA="/>
              </a:ext>
            </a:extLst>
          </p:cNvSpPr>
          <p:nvPr>
            <p:ph idx="1"/>
          </p:nvPr>
        </p:nvSpPr>
        <p:spPr>
          <a:xfrm>
            <a:off x="1341120" y="661670"/>
            <a:ext cx="3273425" cy="640080"/>
          </a:xfr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marL="0" indent="0">
              <a:buNone/>
              <a:defRPr lang="ru-ru" sz="2200" b="0"/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5" name="Content Placeholder 3"/>
          <p:cNvSpPr>
            <a:spLocks noGrp="1" noChangeArrowheads="1"/>
            <a:extLst>
              <a:ext uri="smNativeData">
                <pr:smNativeData xmlns:pr="smNativeData" val="SMDATA_13_4pxxYRMAAAAlAAAAZAAAAA0AAAAAkAAAAEgAAACQAAAASAAAAAAAAAAA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Ihs6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FCAAAcAgAAG0cAABQGQAAEAAAACYAAAAIAAAAgYAAAAAAAAA="/>
              </a:ext>
            </a:extLst>
          </p:cNvSpPr>
          <p:nvPr>
            <p:ph idx="2"/>
          </p:nvPr>
        </p:nvSpPr>
        <p:spPr>
          <a:xfrm>
            <a:off x="1344295" y="1371600"/>
            <a:ext cx="3276600" cy="2743200"/>
          </a:xfrm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>
            <a:lvl1pPr>
              <a:defRPr lang="ru-ru" sz="2400"/>
            </a:lvl1pPr>
            <a:lvl2pPr>
              <a:defRPr lang="ru-ru" sz="2000"/>
            </a:lvl2pPr>
            <a:lvl3pPr>
              <a:defRPr lang="ru-ru" sz="1800"/>
            </a:lvl3pPr>
            <a:lvl4pPr>
              <a:defRPr lang="ru-ru" sz="1600"/>
            </a:lvl4pPr>
            <a:lvl5pPr>
              <a:defRPr lang="ru-ru" sz="1600"/>
            </a:lvl5pPr>
            <a:lvl6pPr>
              <a:defRPr lang="ru-ru" sz="1600"/>
            </a:lvl6pPr>
            <a:lvl7pPr>
              <a:defRPr lang="ru-ru" sz="1600"/>
            </a:lvl7pPr>
            <a:lvl8pPr>
              <a:defRPr lang="ru-ru" sz="1600"/>
            </a:lvl8pPr>
            <a:lvl9pPr>
              <a:defRPr lang="ru-ru" sz="1600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6" name="Text Placeholder 4"/>
          <p:cNvSpPr>
            <a:spLocks noGrp="1" noChangeArrowheads="1"/>
            <a:extLst>
              <a:ext uri="smNativeData">
                <pr:smNativeData xmlns:pr="smNativeData" val="SMDATA_13_4pxxYRMAAAAlAAAAZAAAAA0AAAAAkAAAAEgAAACQAAAASAAAAAAAAAAB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CQh9yk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wHgAAEgQAABMzAAACCAAAEAAAACYAAAAIAAAAAaAAAAAAAAA="/>
              </a:ext>
            </a:extLst>
          </p:cNvSpPr>
          <p:nvPr>
            <p:ph idx="3"/>
          </p:nvPr>
        </p:nvSpPr>
        <p:spPr>
          <a:xfrm>
            <a:off x="5029200" y="661670"/>
            <a:ext cx="3273425" cy="640080"/>
          </a:xfr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marL="0" indent="0">
              <a:buNone/>
              <a:defRPr lang="ru-ru" sz="2200" b="0"/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7" name="Content Placeholder 5"/>
          <p:cNvSpPr>
            <a:spLocks noGrp="1" noChangeArrowheads="1"/>
            <a:extLst>
              <a:ext uri="smNativeData">
                <pr:smNativeData xmlns:pr="smNativeData" val="SMDATA_13_4pxxYRMAAAAlAAAAZAAAAA0AAAAAkAAAAEgAAACQAAAASAAAAAAAAAAA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CgqxGw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wHgAAcAgAABMzAABQGQAAEAAAACYAAAAIAAAAgYAAAAAAAAA="/>
              </a:ext>
            </a:extLst>
          </p:cNvSpPr>
          <p:nvPr>
            <p:ph idx="4"/>
          </p:nvPr>
        </p:nvSpPr>
        <p:spPr>
          <a:xfrm>
            <a:off x="5029200" y="1371600"/>
            <a:ext cx="3273425" cy="2743200"/>
          </a:xfrm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>
            <a:lvl1pPr>
              <a:defRPr lang="ru-ru" sz="2400"/>
            </a:lvl1pPr>
            <a:lvl2pPr>
              <a:defRPr lang="ru-ru" sz="2000"/>
            </a:lvl2pPr>
            <a:lvl3pPr>
              <a:defRPr lang="ru-ru" sz="1800"/>
            </a:lvl3pPr>
            <a:lvl4pPr>
              <a:defRPr lang="ru-ru" sz="1600"/>
            </a:lvl4pPr>
            <a:lvl5pPr>
              <a:defRPr lang="ru-ru" sz="1600"/>
            </a:lvl5pPr>
            <a:lvl6pPr>
              <a:defRPr lang="ru-ru" sz="1600"/>
            </a:lvl6pPr>
            <a:lvl7pPr>
              <a:defRPr lang="ru-ru" sz="1600"/>
            </a:lvl7pPr>
            <a:lvl8pPr>
              <a:defRPr lang="ru-ru" sz="1600"/>
            </a:lvl8pPr>
            <a:lvl9pPr>
              <a:defRPr lang="ru-ru" sz="1600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8" name="Title 11"/>
          <p:cNvSpPr>
            <a:spLocks noGrp="1" noChangeArrowheads="1"/>
            <a:extLst>
              <a:ext uri="smNativeData">
                <pr:smNativeData xmlns:pr="smNativeData" val="SMDATA_13_4pxxYRMAAAAlAAAAZAAAAA0AAAAAkAAAAEgAAACQAAAASA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PrxS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JBAAAAB4AADEzAACgIw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  <a:endParaRPr lang="en-us"/>
          </a:p>
        </p:txBody>
      </p:sp>
      <p:sp>
        <p:nvSpPr>
          <p:cNvPr id="9" name="Date Placeholder 13"/>
          <p:cNvSpPr>
            <a:spLocks noGrp="1" noChangeArrowheads="1"/>
            <a:extLst>
              <a:ext uri="smNativeData">
                <pr:smNativeData xmlns:pr="smNativeData" val="SMDATA_13_4pxxYRMAAAAlAAAAZAAAAA0AAAAAkAAAAEgAAACQAAAASAAAAAAAAAAA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IXKysU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JQAA3SUAABgzAAAcKAAAEAAAACYAAAAIAAAAAIAAAAAAAAA="/>
              </a:ext>
            </a:extLst>
          </p:cNvSpPr>
          <p:nvPr>
            <p:ph type="dt" sz="half" idx="10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F50F104-4AD2-0507-9CE8-BC52BFA66AE9}" type="datetime1">
              <a:rPr lang="ru-ru"/>
              <a:t>08.07.2018</a:t>
            </a:fld>
            <a:endParaRPr lang="ru-ru"/>
          </a:p>
        </p:txBody>
      </p:sp>
      <p:sp>
        <p:nvSpPr>
          <p:cNvPr id="10" name="Slide Number Placeholder 14"/>
          <p:cNvSpPr>
            <a:spLocks noGrp="1" noChangeArrowheads="1"/>
            <a:extLst>
              <a:ext uri="smNativeData">
                <pr:smNativeData xmlns:pr="smNativeData" val="SMDATA_13_4pxxYRMAAAAlAAAAZAAAAA0AAAAAkAAAAEgAAACQAAAADg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N35oQk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PBQAA8CMAAC8SAADQJQAAEAAAACYAAAAIAAAAAIAAAAAAAAA="/>
              </a:ext>
            </a:extLst>
          </p:cNvSpPr>
          <p:nvPr>
            <p:ph type="sldNum" sz="quarter" idx="11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F50DA88-C6D2-052C-9CE8-307994A66A65}" type="slidenum">
              <a:rPr lang="ru-ru"/>
              <a:t>‹#›</a:t>
            </a:fld>
            <a:endParaRPr lang="ru-ru"/>
          </a:p>
        </p:txBody>
      </p:sp>
      <p:sp>
        <p:nvSpPr>
          <p:cNvPr id="11" name="Footer Placeholder 15"/>
          <p:cNvSpPr>
            <a:spLocks noGrp="1" noChangeArrowheads="1"/>
            <a:extLst>
              <a:ext uri="smNativeData">
                <pr:smNativeData xmlns:pr="smNativeData" val="SMDATA_13_4pxxYRMAAAAlAAAAZAAAAA0AAAAAkAAAAEgAAACQAAAASAAAAAAAAAAA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I5QK0k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PBQAA3SUAAC8hAAAcKAAAEAAAACYAAAAIAAAAAIAAAAAAAAA="/>
              </a:ext>
            </a:extLst>
          </p:cNvSpPr>
          <p:nvPr>
            <p:ph type="ftr" sz="quarter" idx="12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/>
          <p:cNvSpPr>
            <a:spLocks noGrp="1" noChangeArrowheads="1"/>
            <a:extLst>
              <a:ext uri="smNativeData">
                <pr:smNativeData xmlns:pr="smNativeData" val="SMDATA_13_4pxxYRMAAAAlAAAAZAAAAA0AAAAAkAAAAEgAAACQAAAASA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MgNyvM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JBAAAAB4AADEzAACgIw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 noChangeArrowheads="1"/>
            <a:extLst>
              <a:ext uri="smNativeData">
                <pr:smNativeData xmlns:pr="smNativeData" val="SMDATA_13_4pxxYRMAAAAlAAAAZAAAAA0AAAAAkAAAAEgAAACQAAAASAAAAAAAAAAA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JOMewo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JQAA3SUAABgzAAAcKAAAEAAAACYAAAAIAAAAAIAAAAAAAAA="/>
              </a:ext>
            </a:extLst>
          </p:cNvSpPr>
          <p:nvPr>
            <p:ph type="dt" sz="half" idx="10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F5088E4-AAD2-057E-9CE8-5C2BC6A66A09}" type="datetime1">
              <a:rPr lang="ru-ru"/>
              <a:t>08.07.2018</a:t>
            </a:fld>
            <a:endParaRPr lang="ru-ru"/>
          </a:p>
        </p:txBody>
      </p:sp>
      <p:sp>
        <p:nvSpPr>
          <p:cNvPr id="4" name="Footer Placeholder 4"/>
          <p:cNvSpPr>
            <a:spLocks noGrp="1" noChangeArrowheads="1"/>
            <a:extLst>
              <a:ext uri="smNativeData">
                <pr:smNativeData xmlns:pr="smNativeData" val="SMDATA_13_4pxxYRMAAAAlAAAAZAAAAA0AAAAAkAAAAEgAAACQAAAASAAAAAAAAAAA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LHX2os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PBQAA3SUAAC8hAAAcKAAAEAAAACYAAAAIAAAAAIAAAAAAAAA="/>
              </a:ext>
            </a:extLst>
          </p:cNvSpPr>
          <p:nvPr>
            <p:ph type="ftr" sz="quarter" idx="11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ru-ru"/>
          </a:p>
        </p:txBody>
      </p:sp>
      <p:sp>
        <p:nvSpPr>
          <p:cNvPr id="5" name="Slide Number Placeholder 5"/>
          <p:cNvSpPr>
            <a:spLocks noGrp="1" noChangeArrowheads="1"/>
            <a:extLst>
              <a:ext uri="smNativeData">
                <pr:smNativeData xmlns:pr="smNativeData" val="SMDATA_13_4pxxYRMAAAAlAAAAZAAAAA0AAAAAkAAAAEgAAACQAAAADg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5OOg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PBQAA8CMAAC8SAADQJQAAEAAAACYAAAAIAAAAAIAAAAAAAAA="/>
              </a:ext>
            </a:extLst>
          </p:cNvSpPr>
          <p:nvPr>
            <p:ph type="sldNum" sz="quarter" idx="12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F50FF4A-04D2-0509-9CE8-F25CB1A66AA7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  <a:extLst>
              <a:ext uri="smNativeData">
                <pr:smNativeData xmlns:pr="smNativeData" val="SMDATA_13_4pxxYRMAAAAlAAAAZAAAAA0AAAAAkAAAAEgAAACQAAAASAAAAAAAAAAA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DHtyT0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JQAA3SUAABgzAAAcKAAAEAAAACYAAAAIAAAAAIAAAAAAAAA="/>
              </a:ext>
            </a:extLst>
          </p:cNvSpPr>
          <p:nvPr>
            <p:ph type="dt" sz="half" idx="10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F50EEB7-F9D2-0518-9CE8-0F4DA0A66A5A}" type="datetime1">
              <a:rPr lang="ru-ru"/>
              <a:t>08.07.2018</a:t>
            </a:fld>
            <a:endParaRPr lang="ru-ru"/>
          </a:p>
        </p:txBody>
      </p:sp>
      <p:sp>
        <p:nvSpPr>
          <p:cNvPr id="3" name="Footer Placeholder 4"/>
          <p:cNvSpPr>
            <a:spLocks noGrp="1" noChangeArrowheads="1"/>
            <a:extLst>
              <a:ext uri="smNativeData">
                <pr:smNativeData xmlns:pr="smNativeData" val="SMDATA_13_4pxxYRMAAAAlAAAAZAAAAA0AAAAAkAAAAEgAAACQAAAASAAAAAAAAAAA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DKRjII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PBQAA3SUAAC8hAAAcKAAAEAAAACYAAAAIAAAAAIAAAAAAAAA="/>
              </a:ext>
            </a:extLst>
          </p:cNvSpPr>
          <p:nvPr>
            <p:ph type="ftr" sz="quarter" idx="11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ru-ru"/>
          </a:p>
        </p:txBody>
      </p:sp>
      <p:sp>
        <p:nvSpPr>
          <p:cNvPr id="4" name="Slide Number Placeholder 5"/>
          <p:cNvSpPr>
            <a:spLocks noGrp="1" noChangeArrowheads="1"/>
            <a:extLst>
              <a:ext uri="smNativeData">
                <pr:smNativeData xmlns:pr="smNativeData" val="SMDATA_13_4pxxYRMAAAAlAAAAZAAAAA0AAAAAkAAAAEgAAACQAAAADg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HsKBXQ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PBQAA8CMAAC8SAADQJQAAEAAAACYAAAAIAAAAAIAAAAAAAAA="/>
              </a:ext>
            </a:extLst>
          </p:cNvSpPr>
          <p:nvPr>
            <p:ph type="sldNum" sz="quarter" idx="12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F50CD74-3AD2-053B-9CE8-CC6E83A66A9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>
            <a:extLst>
              <a:ext uri="smNativeData">
                <pr:smNativeData xmlns:pr="smNativeData" val="SMDATA_13_4pxxYRMAAAAlAAAAZAAAAE0AAAAAAAAAAAAAAAAAAAAAA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DBRunQ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JIAAA6woAAJkjAAB9EgAAECAAACYAAAAIAAAA//////////8="/>
              </a:ext>
            </a:extLst>
          </p:cNvSpPr>
          <p:nvPr/>
        </p:nvSpPr>
        <p:spPr>
          <a:xfrm>
            <a:off x="5329555" y="1774825"/>
            <a:ext cx="457200" cy="12306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spcCol="215900" anchor="t"/>
          <a:lstStyle/>
          <a:p>
            <a:pPr>
              <a:spcBef>
                <a:spcPts val="0"/>
              </a:spcBef>
              <a:spcAft>
                <a:spcPts val="0"/>
              </a:spcAft>
              <a:defRPr lang="ru-ru"/>
            </a:pPr>
            <a:r>
              <a:rPr lang="en-us" sz="8000"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</a:rPr>
              <a:t>{</a:t>
            </a:r>
            <a:endParaRPr lang="en-us" sz="8000">
              <a:effectLst>
                <a:outerShdw dist="63500" dir="36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 noChangeArrowheads="1"/>
            <a:extLst>
              <a:ext uri="smNativeData">
                <pr:smNativeData xmlns:pr="smNativeData" val="SMDATA_13_4pxxYRMAAAAlAAAAZAAAAA0AAAAAkAAAAEgAAACQAAAASAAAAAAAAAAB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DwVxs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OAQAAOAfAABQGQAAEAAAACYAAAAIAAAAAYAAAAAAAAA="/>
              </a:ext>
            </a:extLst>
          </p:cNvSpPr>
          <p:nvPr>
            <p:ph idx="1"/>
          </p:nvPr>
        </p:nvSpPr>
        <p:spPr>
          <a:xfrm>
            <a:off x="838200" y="685800"/>
            <a:ext cx="4343400" cy="3429000"/>
          </a:xfrm>
        </p:spPr>
        <p:txBody>
          <a:bodyPr/>
          <a:lstStyle>
            <a:lvl1pPr>
              <a:defRPr lang="ru-ru" sz="2400"/>
            </a:lvl1pPr>
            <a:lvl2pPr>
              <a:defRPr lang="ru-ru" sz="2200"/>
            </a:lvl2pPr>
            <a:lvl3pPr>
              <a:defRPr lang="ru-ru" sz="2000"/>
            </a:lvl3pPr>
            <a:lvl4pPr>
              <a:defRPr lang="ru-ru" sz="1800"/>
            </a:lvl4pPr>
            <a:lvl5pPr>
              <a:defRPr lang="ru-ru" sz="1800"/>
            </a:lvl5pPr>
            <a:lvl6pPr>
              <a:defRPr lang="ru-ru" sz="2000"/>
            </a:lvl6pPr>
            <a:lvl7pPr>
              <a:defRPr lang="ru-ru" sz="2000"/>
            </a:lvl7pPr>
            <a:lvl8pPr>
              <a:defRPr lang="ru-ru" sz="2000"/>
            </a:lvl8pPr>
            <a:lvl9pPr>
              <a:defRPr lang="ru-ru" sz="2000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 noChangeArrowheads="1"/>
            <a:extLst>
              <a:ext uri="smNativeData">
                <pr:smNativeData xmlns:pr="smNativeData" val="SMDATA_13_4pxxYRMAAAAlAAAAZAAAAA0AAAAAkAAAAEgAAACQAAAASAAAAAAAAAAB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E9TRYI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IwAAOAQAABgzAABQGQAAEAAAACYAAAAIAAAAAYAAAAAAAAA="/>
              </a:ext>
            </a:extLst>
          </p:cNvSpPr>
          <p:nvPr>
            <p:ph idx="2"/>
          </p:nvPr>
        </p:nvSpPr>
        <p:spPr>
          <a:xfrm>
            <a:off x="5715000" y="685800"/>
            <a:ext cx="2590800" cy="3429000"/>
          </a:xfrm>
        </p:spPr>
        <p:txBody>
          <a:bodyPr/>
          <a:lstStyle>
            <a:lvl1pPr marL="0" indent="0">
              <a:buNone/>
              <a:defRPr lang="ru-ru" sz="1600"/>
            </a:lvl1pPr>
            <a:lvl2pPr marL="457200" indent="0">
              <a:buNone/>
              <a:defRPr lang="ru-ru" sz="1200"/>
            </a:lvl2pPr>
            <a:lvl3pPr marL="914400" indent="0">
              <a:buNone/>
              <a:defRPr lang="ru-ru" sz="1000"/>
            </a:lvl3pPr>
            <a:lvl4pPr marL="1371600" indent="0">
              <a:buNone/>
              <a:defRPr lang="ru-ru" sz="900"/>
            </a:lvl4pPr>
            <a:lvl5pPr marL="1828800" indent="0">
              <a:buNone/>
              <a:defRPr lang="ru-ru" sz="900"/>
            </a:lvl5pPr>
            <a:lvl6pPr marL="2286000" indent="0">
              <a:buNone/>
              <a:defRPr lang="ru-ru" sz="900"/>
            </a:lvl6pPr>
            <a:lvl7pPr marL="2743200" indent="0">
              <a:buNone/>
              <a:defRPr lang="ru-ru" sz="900"/>
            </a:lvl7pPr>
            <a:lvl8pPr marL="3200400" indent="0">
              <a:buNone/>
              <a:defRPr lang="ru-ru" sz="900"/>
            </a:lvl8pPr>
            <a:lvl9pPr marL="3657600" indent="0">
              <a:buNone/>
              <a:defRPr lang="ru-ru" sz="900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5" name="Title 17"/>
          <p:cNvSpPr>
            <a:spLocks noGrp="1" noChangeArrowheads="1"/>
            <a:extLst>
              <a:ext uri="smNativeData">
                <pr:smNativeData xmlns:pr="smNativeData" val="SMDATA_13_4pxxYRMAAAAlAAAAZAAAAA0AAAAAkAAAAEgAAACQAAAASA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ETzMd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JBAAAAB4AADEzAACgIw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  <a:endParaRPr lang="en-us"/>
          </a:p>
        </p:txBody>
      </p:sp>
      <p:sp>
        <p:nvSpPr>
          <p:cNvPr id="6" name="Date Placeholder 14"/>
          <p:cNvSpPr>
            <a:spLocks noGrp="1" noChangeArrowheads="1"/>
            <a:extLst>
              <a:ext uri="smNativeData">
                <pr:smNativeData xmlns:pr="smNativeData" val="SMDATA_13_4pxxYRMAAAAlAAAAZAAAAA0AAAAAkAAAAEgAAACQAAAASAAAAAAAAAAA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PXHbrQ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JQAA3SUAABgzAAAcKAAAEAAAACYAAAAIAAAAAIAAAAAAAAA="/>
              </a:ext>
            </a:extLst>
          </p:cNvSpPr>
          <p:nvPr>
            <p:ph type="dt" sz="half" idx="10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F50E5F2-BCD2-0513-9CE8-4A46ABA66A1F}" type="datetime1">
              <a:rPr lang="ru-ru"/>
              <a:t>08.07.2018</a:t>
            </a:fld>
            <a:endParaRPr lang="ru-ru"/>
          </a:p>
        </p:txBody>
      </p:sp>
      <p:sp>
        <p:nvSpPr>
          <p:cNvPr id="7" name="Slide Number Placeholder 15"/>
          <p:cNvSpPr>
            <a:spLocks noGrp="1" noChangeArrowheads="1"/>
            <a:extLst>
              <a:ext uri="smNativeData">
                <pr:smNativeData xmlns:pr="smNativeData" val="SMDATA_13_4pxxYRMAAAAlAAAAZAAAAA0AAAAAkAAAAEgAAACQAAAADg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JznOM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PBQAA8CMAAC8SAADQJQAAEAAAACYAAAAIAAAAAIAAAAAAAAA="/>
              </a:ext>
            </a:extLst>
          </p:cNvSpPr>
          <p:nvPr>
            <p:ph type="sldNum" sz="quarter" idx="11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F50ACCB-85D2-055A-9CE8-730FE2A66A26}" type="slidenum">
              <a:rPr lang="ru-ru"/>
              <a:t>‹#›</a:t>
            </a:fld>
            <a:endParaRPr lang="ru-ru"/>
          </a:p>
        </p:txBody>
      </p:sp>
      <p:sp>
        <p:nvSpPr>
          <p:cNvPr id="8" name="Footer Placeholder 16"/>
          <p:cNvSpPr>
            <a:spLocks noGrp="1" noChangeArrowheads="1"/>
            <a:extLst>
              <a:ext uri="smNativeData">
                <pr:smNativeData xmlns:pr="smNativeData" val="SMDATA_13_4pxxYRMAAAAlAAAAZAAAAA0AAAAAkAAAAEgAAACQAAAASAAAAAAAAAAA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BtkeXg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PBQAA3SUAAC8hAAAcKAAAEAAAACYAAAAIAAAAAIAAAAAAAAA="/>
              </a:ext>
            </a:extLst>
          </p:cNvSpPr>
          <p:nvPr>
            <p:ph type="ftr" sz="quarter" idx="12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>
            <a:extLst>
              <a:ext uri="smNativeData">
                <pr:smNativeData xmlns:pr="smNativeData" val="SMDATA_13_4pxxYRMAAAAlAAAAZAAAAE0AAAAAAAAAAAAAAAAAAAAAA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DOViDg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7DgAAgBQAAMsRAAAsGgAAECAAACYAAAAIAAAA//////////8="/>
              </a:ext>
            </a:extLst>
          </p:cNvSpPr>
          <p:nvPr/>
        </p:nvSpPr>
        <p:spPr>
          <a:xfrm>
            <a:off x="2435225" y="3332480"/>
            <a:ext cx="457200" cy="9220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spcCol="215900" anchor="t"/>
          <a:lstStyle/>
          <a:p>
            <a:pPr>
              <a:spcBef>
                <a:spcPts val="0"/>
              </a:spcBef>
              <a:spcAft>
                <a:spcPts val="0"/>
              </a:spcAft>
              <a:defRPr lang="ru-ru"/>
            </a:pPr>
            <a:r>
              <a:rPr lang="en-us" sz="6000"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</a:rPr>
              <a:t>{</a:t>
            </a:r>
            <a:endParaRPr lang="en-us" sz="6000">
              <a:effectLst>
                <a:outerShdw dist="63500" dir="36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Picture Placeholder 2"/>
          <p:cNvSpPr>
            <a:spLocks noGrp="1" noChangeArrowheads="1"/>
            <a:extLst>
              <a:ext uri="smNativeData">
                <pr:smNativeData xmlns:pr="smNativeData" val="SMDATA_13_4pxxYRMAAAAlAAAAZAAAAA0AAAAAkAAAAEgAAACQAAAASAAAAAAAAAAB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QAAAAAAAAAHAAAAAAAAAAEAAAAAAAAAVQAAAAAAAAD0AQAAWgAAAO3///8AAAAAy8vLAFUAAAAAAAAA9AEAAFoAAADt////AAAAABcAAAAUAAAAAAAAAAAAAAD/fwAA/38AAAAAAAAJAAAABAAAAARVjfYMAAAAEAAAAAAAAAAAAAAAAAAAAAAAAAAeAAAAaAAAAAAAAAAAAAAAAAAAAAAAAAAAAAAAECcAABAnAAAAAAAAAAAAAAAAAAAAAAAAAAAAAAAAAAAAAAAAAAAAAPAAAAAAAAAAwMD/AAAAAAAAAAAAAAAAAAAAAABkAAAAAAAAAH9/fwAKAAAAHwAAAFQAAAD///8AAAAAAQAAAAAAAAAAAAAAAAAAAAAAAAAAAAAAAAAAAAAAAAAAAAAAAH9/fwAAAAAAy8vLAMDA/wB/f38AAAAAAAAAAAAAAAAAAAAAAAAAAAAhAAAAGAAAABQAAACABwAAxQMAAMAwAABwEwAAEAAAACYAAAAIAAAAAYAAAADgwQE="/>
              </a:ext>
            </a:extLst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>
              <a:srgbClr val="000000">
                <a:alpha val="15000"/>
              </a:srgbClr>
            </a:outerShdw>
          </a:effectLst>
        </p:spPr>
        <p:txBody>
          <a:bodyPr/>
          <a:lstStyle>
            <a:lvl1pPr marL="0" indent="0">
              <a:buNone/>
              <a:defRPr sz="3200" noProof="1"/>
            </a:lvl1pPr>
            <a:lvl2pPr marL="457200" indent="0">
              <a:buNone/>
              <a:defRPr lang="ru-ru" sz="2800"/>
            </a:lvl2pPr>
            <a:lvl3pPr marL="914400" indent="0">
              <a:buNone/>
              <a:defRPr lang="ru-ru" sz="2400"/>
            </a:lvl3pPr>
            <a:lvl4pPr marL="1371600" indent="0">
              <a:buNone/>
              <a:defRPr lang="ru-ru" sz="2000"/>
            </a:lvl4pPr>
            <a:lvl5pPr marL="1828800" indent="0">
              <a:buNone/>
              <a:defRPr lang="ru-ru" sz="2000"/>
            </a:lvl5pPr>
            <a:lvl6pPr marL="2286000" indent="0">
              <a:buNone/>
              <a:defRPr lang="ru-ru" sz="2000"/>
            </a:lvl6pPr>
            <a:lvl7pPr marL="2743200" indent="0">
              <a:buNone/>
              <a:defRPr lang="ru-ru" sz="2000"/>
            </a:lvl7pPr>
            <a:lvl8pPr marL="3200400" indent="0">
              <a:buNone/>
              <a:defRPr lang="ru-ru" sz="2000"/>
            </a:lvl8pPr>
            <a:lvl9pPr marL="3657600" indent="0">
              <a:buNone/>
              <a:defRPr lang="ru-ru" sz="2000"/>
            </a:lvl9pPr>
          </a:lstStyle>
          <a:p>
            <a:pPr>
              <a:defRPr lang="ru-ru"/>
            </a:pPr>
            <a:r>
              <a:rPr noProof="1"/>
              <a:t>Вставка рисунка</a:t>
            </a:r>
            <a:endParaRPr noProof="1"/>
          </a:p>
        </p:txBody>
      </p:sp>
      <p:sp>
        <p:nvSpPr>
          <p:cNvPr id="4" name="Text Placeholder 3"/>
          <p:cNvSpPr>
            <a:spLocks noGrp="1" noChangeArrowheads="1"/>
            <a:extLst>
              <a:ext uri="smNativeData">
                <pr:smNativeData xmlns:pr="smNativeData" val="SMDATA_13_4pxxYRMAAAAlAAAAZAAAAA0AAAAAkAAAAEgAAACQAAAASAAAAAAAAAAB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HHmbSo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gEAAAPhUAANAvAACtGQAAEAAAACYAAAAIAAAAAYAAAAAAAAA="/>
              </a:ext>
            </a:extLst>
          </p:cNvSpPr>
          <p:nvPr>
            <p:ph idx="2"/>
          </p:nvPr>
        </p:nvSpPr>
        <p:spPr>
          <a:xfrm>
            <a:off x="2743200" y="3453130"/>
            <a:ext cx="5029200" cy="720725"/>
          </a:xfrm>
        </p:spPr>
        <p:txBody>
          <a:bodyPr/>
          <a:lstStyle>
            <a:lvl1pPr marL="0" indent="0">
              <a:buNone/>
              <a:defRPr lang="ru-ru" sz="1600"/>
            </a:lvl1pPr>
            <a:lvl2pPr marL="457200" indent="0">
              <a:buNone/>
              <a:defRPr lang="ru-ru" sz="1200"/>
            </a:lvl2pPr>
            <a:lvl3pPr marL="914400" indent="0">
              <a:buNone/>
              <a:defRPr lang="ru-ru" sz="1000"/>
            </a:lvl3pPr>
            <a:lvl4pPr marL="1371600" indent="0">
              <a:buNone/>
              <a:defRPr lang="ru-ru" sz="900"/>
            </a:lvl4pPr>
            <a:lvl5pPr marL="1828800" indent="0">
              <a:buNone/>
              <a:defRPr lang="ru-ru" sz="900"/>
            </a:lvl5pPr>
            <a:lvl6pPr marL="2286000" indent="0">
              <a:buNone/>
              <a:defRPr lang="ru-ru" sz="900"/>
            </a:lvl6pPr>
            <a:lvl7pPr marL="2743200" indent="0">
              <a:buNone/>
              <a:defRPr lang="ru-ru" sz="900"/>
            </a:lvl7pPr>
            <a:lvl8pPr marL="3200400" indent="0">
              <a:buNone/>
              <a:defRPr lang="ru-ru" sz="900"/>
            </a:lvl8pPr>
            <a:lvl9pPr marL="3657600" indent="0">
              <a:buNone/>
              <a:defRPr lang="ru-ru" sz="900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5" name="Title 10"/>
          <p:cNvSpPr>
            <a:spLocks noGrp="1" noChangeArrowheads="1"/>
            <a:extLst>
              <a:ext uri="smNativeData">
                <pr:smNativeData xmlns:pr="smNativeData" val="SMDATA_13_4pxxYRMAAAAlAAAAZAAAAA0AAAAAkAAAAEgAAACQAAAASA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H2oQag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JBAAAAB4AADEzAACgIw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  <a:endParaRPr lang="en-us"/>
          </a:p>
        </p:txBody>
      </p:sp>
      <p:sp>
        <p:nvSpPr>
          <p:cNvPr id="6" name="Date Placeholder 12"/>
          <p:cNvSpPr>
            <a:spLocks noGrp="1" noChangeArrowheads="1"/>
            <a:extLst>
              <a:ext uri="smNativeData">
                <pr:smNativeData xmlns:pr="smNativeData" val="SMDATA_13_4pxxYRMAAAAlAAAAZAAAAA0AAAAAkAAAAEgAAACQAAAASAAAAAAAAAAA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MZlY5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JQAA3SUAABgzAAAcKAAAEAAAACYAAAAIAAAAAIAAAAAAAAA="/>
              </a:ext>
            </a:extLst>
          </p:cNvSpPr>
          <p:nvPr>
            <p:ph type="dt" sz="half" idx="10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F50C974-3AD2-053F-9CE8-CC6A87A66A99}" type="datetime1">
              <a:rPr lang="ru-ru"/>
              <a:t>08.07.2018</a:t>
            </a:fld>
            <a:endParaRPr lang="ru-ru"/>
          </a:p>
        </p:txBody>
      </p:sp>
      <p:sp>
        <p:nvSpPr>
          <p:cNvPr id="7" name="Slide Number Placeholder 13"/>
          <p:cNvSpPr>
            <a:spLocks noGrp="1" noChangeArrowheads="1"/>
            <a:extLst>
              <a:ext uri="smNativeData">
                <pr:smNativeData xmlns:pr="smNativeData" val="SMDATA_13_4pxxYRMAAAAlAAAAZAAAAA0AAAAAkAAAAEgAAACQAAAADg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E7rg4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PBQAA8CMAAC8SAADQJQAAEAAAACYAAAAIAAAAAIAAAAAAAAA="/>
              </a:ext>
            </a:extLst>
          </p:cNvSpPr>
          <p:nvPr>
            <p:ph type="sldNum" sz="quarter" idx="11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F5098E3-ADD2-056E-9CE8-5B3BD6A66A0E}" type="slidenum">
              <a:rPr lang="ru-ru"/>
              <a:t>‹#›</a:t>
            </a:fld>
            <a:endParaRPr lang="ru-ru"/>
          </a:p>
        </p:txBody>
      </p:sp>
      <p:sp>
        <p:nvSpPr>
          <p:cNvPr id="8" name="Footer Placeholder 14"/>
          <p:cNvSpPr>
            <a:spLocks noGrp="1" noChangeArrowheads="1"/>
            <a:extLst>
              <a:ext uri="smNativeData">
                <pr:smNativeData xmlns:pr="smNativeData" val="SMDATA_13_4pxxYRMAAAAlAAAAZAAAAA0AAAAAkAAAAEgAAACQAAAASAAAAAAAAAAA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JDSNw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PBQAA3SUAAC8hAAAcKAAAEAAAACYAAAAIAAAAAIAAAAAAAAA="/>
              </a:ext>
            </a:extLst>
          </p:cNvSpPr>
          <p:nvPr>
            <p:ph type="ftr" sz="quarter" idx="12"/>
          </p:nvPr>
        </p:nvSpPr>
        <p:spPr/>
        <p:txBody>
          <a:bodyPr/>
          <a:lstStyle>
            <a:lvl1pPr>
              <a:defRPr lang="ru-ru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 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theme" Target="../theme/theme1.xml"/></Relationships>
</file>

<file path=ppt/slideMasters/slideMaster1.xml><?xml version="1.0" encoding="utf-8"?>
<p:sldMaste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bg>
      <p:bgPr>
        <a:blipFill>
          <a:blip r:embed="rId1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extLst>
              <a:ext uri="smNativeData">
                <pr:smNativeData xmlns:pr="smNativeData" val="SMDATA_13_4pxxYRMAAAAlAAAAZAAAAA0AAAAAkAAAAEgAAACQAAAASAAAAAAAAAABAAAAAAAAAAEAAABQAAAAAAAAAAAA4D8AAAAAAADgPwAAAAAAAOA/AAAAAAAA4D8AAAAAAADgPwAAAAAAAOA/AAAAAAAA4D8AAAAAAADgPwAAAAAAAOA/AAAAAAAA4D8CAAAAjAAAAAEAAAADAAAAUUZTACQoUgpBAAAAWwAAAAAAAAAAAAAAAAAAAAAAAAAAAAAAZAAAAAEAAABAAAAAAAAAAGQAAAAOAQAAAAAAAAAAAAAAAAAAAAAAAAAAAAAAAAAAAAAAAAAAAAAAAAAAAAAAAAAAAAAAAAAAAAAAAAAAAAAAAAAAAAAAAAAAAAAAAAAAFAAAADwAAAAAAAAAAAAAAEl1mwAe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EBaAAAAAAAAAAAAAAAAAAAAABQAAAAAAAAAwMD/AAAAAABkAAAAMgAAAAAAAABkAAAAAAAAAH9/fwAKAAAAHwAAAFQAAABRRlMAJChSAwAAAAAAAAAAAAAAAAAAAAAAAAAAAAAAAAAAAAAAAAAASXWbAH9/fwAkKFIDzMzMAMDA/wB/f38AAAAAAAAAAAAAAAAAAAAAAAAAAAAhAAAAGAAAABQAAAAAAAAAAAAAAEA4AAAwKgAAEAAAACYAAAAIAAAA//////////8="/>
              </a:ext>
            </a:extLst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0">
            <a:gsLst>
              <a:gs pos="0">
                <a:srgbClr val="514653">
                  <a:alpha val="36000"/>
                </a:srgbClr>
              </a:gs>
              <a:gs pos="100000">
                <a:schemeClr val="bg2">
                  <a:alpha val="10000"/>
                </a:schemeClr>
              </a:gs>
            </a:gsLst>
            <a:lin ang="5400000" scaled="0"/>
            <a:tileRect/>
          </a:gra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 lang="ru-ru">
                <a:solidFill>
                  <a:srgbClr val="FFFFFF"/>
                </a:solidFill>
                <a:latin typeface="Palatino Linotype" pitchFamily="1" charset="-52"/>
                <a:ea typeface="Palatino Linotype" pitchFamily="1" charset="-52"/>
                <a:cs typeface="Arial" pitchFamily="2" charset="-52"/>
              </a:defRPr>
            </a:pPr>
            <a:endParaRPr lang="en-us"/>
          </a:p>
        </p:txBody>
      </p:sp>
      <p:sp>
        <p:nvSpPr>
          <p:cNvPr id="3" name="Oval 7"/>
          <p:cNvSpPr>
            <a:extLst>
              <a:ext uri="smNativeData">
                <pr:smNativeData xmlns:pr="smNativeData" val="SMDATA_13_4pxxYRMAAAAlAAAAZgAAAA0AAAAAkAAAAEgAAACQAAAASAAAAAAAAAABAAAAAAAAAAEAAABQAAAAAAAAAAAA8D8AAAAAAADwPwAAAAAAAOA/AAAAAAAA4D8AAAAAAADgPwAAAAAAAOA/AAAAAAAA4D8AAAAAAADgPwAAAAAAAOA/AAAAAAAA4D8CAAAAjAAAAAEAAAAGAAAAJChSCsW8xwBkAAAAXgAAAAAAAAAAAAAAAAAAAAAAAAAAAAAAZAAAAAEAAABAAAAAAAAAAAAAAAAAAAAAAAAAAAEAAAArAAAAJChSCgAAAAAAAAAAAAAAAAAAAAAAAAAAAAAAAAAAAAAAAAAAAAAAAAAAAAAAAAAAAAAAAAAAAAAAAAAAFAAAADwAAAAAAAAAAAAAAEl1mwAe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EAAAAAAAAAAAAAAAAAAAAAAAAAECcAABAnAAAAAAAAAAAAAAAAAAAAAF1kZAAAAAAAAAAAAAAAAAAAABQAAAAAAAAAwMD/AAAAAABkAAAAMgAAAAAAAABkAAAAAAAAAH9/fwAKAAAAHwAAAFQAAAAkKFIDxbzHACQoUgMAAAAAAAAAAAAAAAAAAAAAAAAAAAAAAAAAAAAASXWbAH9/fwAkKFIDzMzMAMDA/wB/f38AAAAAAAAAAAAAAAAAAAAAAAAAAAAhAAAAGAAAABQAAABzCAAAYwYAAP00AAB/KQAAEAAAACYAAAAIAAAA//////////8="/>
              </a:ext>
            </a:extLst>
          </p:cNvSpPr>
          <p:nvPr/>
        </p:nvSpPr>
        <p:spPr>
          <a:xfrm rot="19724274">
            <a:off x="1373505" y="1038225"/>
            <a:ext cx="7240270" cy="5707380"/>
          </a:xfrm>
          <a:prstGeom prst="ellipse">
            <a:avLst/>
          </a:prstGeom>
          <a:gradFill flip="none" rotWithShape="1">
            <a:gsLst>
              <a:gs pos="0">
                <a:srgbClr val="C5BCC7">
                  <a:alpha val="0"/>
                </a:srgbClr>
              </a:gs>
              <a:gs pos="57000">
                <a:schemeClr val="bg2">
                  <a:alpha val="0"/>
                </a:schemeClr>
              </a:gs>
              <a:gs pos="100000">
                <a:schemeClr val="bg2">
                  <a:alpha val="7000"/>
                </a:schemeClr>
              </a:gs>
            </a:gsLst>
            <a:path path="circle"/>
            <a:tileRect/>
          </a:gra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 lang="ru-ru">
                <a:solidFill>
                  <a:srgbClr val="FFFFFF"/>
                </a:solidFill>
                <a:latin typeface="Palatino Linotype" pitchFamily="1" charset="-52"/>
                <a:ea typeface="Palatino Linotype" pitchFamily="1" charset="-52"/>
                <a:cs typeface="Arial" pitchFamily="2" charset="-52"/>
              </a:defRPr>
            </a:pPr>
            <a:endParaRPr lang="en-us"/>
          </a:p>
        </p:txBody>
      </p:sp>
      <p:sp>
        <p:nvSpPr>
          <p:cNvPr id="4" name="Oval 8"/>
          <p:cNvSpPr>
            <a:extLst>
              <a:ext uri="smNativeData">
                <pr:smNativeData xmlns:pr="smNativeData" val="SMDATA_13_4pxxYRMAAAAlAAAAZgAAAA0AAAAAkAAAAEgAAACQAAAASAAAAAAAAAABAAAAAAAAAAEAAABQAAAAAAAAAAAA8D8AAAAAAADwPwAAAAAAAOA/AAAAAAAA4D8AAAAAAADgPwAAAAAAAOA/AAAAAAAA4D8AAAAAAADgPwAAAAAAAOA/AAAAAAAA4D8CAAAAjAAAAAEAAAAGAAAAJChSCsW8xwBkAAAAXQAAAAAAAAAAAAAAAAAAAAAAAAAAAAAAZAAAAAEAAABAAAAAAAAAAAAAAAAAAAAAAAAAAAEAAAArAAAAJChSCgAAAAAAAAAAAAAAAAAAAAAAAAAAAAAAAAAAAAAAAAAAAAAAAAAAAAAAAAAAAAAAAAAAAAAAAAAAFAAAADwAAAAAAAAAAAAAAEl1mwAe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EAAAAAAAAAAAAAAAAAAAAAAAAAECcAABAnAAAAAAAAAAAAAAAAAAAAAFxkZAAAAAAAAAAAAAAAAAAAABQAAAAAAAAAwMD/AAAAAABkAAAAMgAAAAAAAABkAAAAAAAAAH9/fwAKAAAAHwAAAFQAAAAkKFIDxbzHACQoUgMAAAAAAAAAAAAAAAAAAAAAAAAAAAAAAAAAAAAASXWbAH9/fwAkKFIDzMzMAMDA/wB/f38AAAAAAAAAAAAAAAAAAAAAAAAAAAAhAAAAGAAAABQAAACRAQAA6wMAACEdAAD9JQAAEAAAACYAAAAIAAAA//////////8="/>
              </a:ext>
            </a:extLst>
          </p:cNvSpPr>
          <p:nvPr/>
        </p:nvSpPr>
        <p:spPr>
          <a:xfrm rot="17656909">
            <a:off x="-274320" y="1165860"/>
            <a:ext cx="5538470" cy="4480560"/>
          </a:xfrm>
          <a:prstGeom prst="ellipse">
            <a:avLst/>
          </a:prstGeom>
          <a:gradFill flip="none" rotWithShape="1">
            <a:gsLst>
              <a:gs pos="0">
                <a:srgbClr val="C5BCC7">
                  <a:alpha val="0"/>
                </a:srgbClr>
              </a:gs>
              <a:gs pos="57000">
                <a:schemeClr val="bg2">
                  <a:alpha val="0"/>
                </a:schemeClr>
              </a:gs>
              <a:gs pos="100000">
                <a:schemeClr val="bg2">
                  <a:alpha val="8000"/>
                </a:schemeClr>
              </a:gs>
            </a:gsLst>
            <a:path path="circle"/>
            <a:tileRect/>
          </a:gra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 lang="ru-ru">
                <a:solidFill>
                  <a:srgbClr val="FFFFFF"/>
                </a:solidFill>
                <a:latin typeface="Palatino Linotype" pitchFamily="1" charset="-52"/>
                <a:ea typeface="Palatino Linotype" pitchFamily="1" charset="-52"/>
                <a:cs typeface="Arial" pitchFamily="2" charset="-52"/>
              </a:defRPr>
            </a:pPr>
            <a:endParaRPr lang="en-us"/>
          </a:p>
        </p:txBody>
      </p:sp>
      <p:sp>
        <p:nvSpPr>
          <p:cNvPr id="5" name="Oval 9"/>
          <p:cNvSpPr>
            <a:extLst>
              <a:ext uri="smNativeData">
                <pr:smNativeData xmlns:pr="smNativeData" val="SMDATA_13_4pxxYRMAAAAlAAAAZgAAAA0AAAAAkAAAAEgAAACQAAAASAAAAAAAAAABAAAAAAAAAAEAAABQAAAAAAAAAAAA8D8AAAAAAADwPwAAAAAAAOA/AAAAAAAA4D8AAAAAAADgPwAAAAAAAOA/AAAAAAAA4D8AAAAAAADgPwAAAAAAAOA/AAAAAAAA4D8CAAAAjAAAAAEAAAAGAAAAJChSCsW8xwBkAAAAXQAAAAAAAAAAAAAAAAAAAAAAAAAAAAAAZAAAAAEAAABAAAAAAAAAAAAAAAAAAAAAAAAAAAEAAAArAAAAJChSCgAAAAAAAAAAAAAAAAAAAAAAAAAAAAAAAAAAAAAAAAAAAAAAAAAAAAAAAAAAAAAAAAAAAAAAAAAAFAAAADwAAAAAAAAAAAAAAEl1mwAe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EAAAAAAAAAAAAAAAAAAAAAAAAAECcAABAnAAAAAAAAAAAAAAAAAAAAAFxkZAAAAAAAAAAAAAAAAAAAABQAAAAAAAAAwMD/AAAAAABkAAAAMgAAAAAAAABkAAAAAAAAAH9/fwAKAAAAHwAAAFQAAAAkKFIDxbzHACQoUgMAAAAAAAAAAAAAAAAAAAAAAAAAAAAAAAAAAAAASXWbAH9/fwAkKFIDzMzMAMDA/wB/f38AAAAAAAAAAAAAAAAAAAAAAAAAAAAhAAAAGAAAABQAAAAqFAAAuAAAAAY8AAD4HQAAEAAAACYAAAAIAAAA//////////8="/>
              </a:ext>
            </a:extLst>
          </p:cNvSpPr>
          <p:nvPr/>
        </p:nvSpPr>
        <p:spPr>
          <a:xfrm rot="19724274">
            <a:off x="3277870" y="116840"/>
            <a:ext cx="6479540" cy="4754880"/>
          </a:xfrm>
          <a:prstGeom prst="ellipse">
            <a:avLst/>
          </a:prstGeom>
          <a:gradFill flip="none" rotWithShape="1">
            <a:gsLst>
              <a:gs pos="0">
                <a:srgbClr val="C5BCC7">
                  <a:alpha val="0"/>
                </a:srgbClr>
              </a:gs>
              <a:gs pos="57000">
                <a:schemeClr val="bg2">
                  <a:alpha val="0"/>
                </a:schemeClr>
              </a:gs>
              <a:gs pos="100000">
                <a:schemeClr val="bg2">
                  <a:alpha val="8000"/>
                </a:schemeClr>
              </a:gs>
            </a:gsLst>
            <a:path path="circle"/>
            <a:tileRect/>
          </a:gradFill>
          <a:ln>
            <a:noFill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 lang="ru-ru">
                <a:solidFill>
                  <a:srgbClr val="FFFFFF"/>
                </a:solidFill>
                <a:latin typeface="Palatino Linotype" pitchFamily="1" charset="-52"/>
                <a:ea typeface="Palatino Linotype" pitchFamily="1" charset="-52"/>
                <a:cs typeface="Arial" pitchFamily="2" charset="-52"/>
              </a:defRPr>
            </a:pPr>
            <a:endParaRPr lang="en-us"/>
          </a:p>
        </p:txBody>
      </p:sp>
      <p:sp>
        <p:nvSpPr>
          <p:cNvPr id="6" name="Title Placeholder 1"/>
          <p:cNvSpPr>
            <a:spLocks noGrp="1" noChangeArrowheads="1"/>
            <a:extLst>
              <a:ext uri="smNativeData">
                <pr:smNativeData xmlns:pr="smNativeData" val="SMDATA_13_4pxxYRMAAAAlAAAAZAAAAA0AAAAAkAAAAEgAAACQAAAASA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JBAAAAB4AADEzAACgIwAAEAAAACYAAAAIAAAAvy8AAP8fAAA="/>
              </a:ext>
            </a:extLst>
          </p:cNvSpPr>
          <p:nvPr>
            <p:ph type="title"/>
          </p:nvPr>
        </p:nvSpPr>
        <p:spPr>
          <a:xfrm>
            <a:off x="777875" y="4876800"/>
            <a:ext cx="7543800" cy="9144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заголовка</a:t>
            </a:r>
            <a:endParaRPr lang="en-us"/>
          </a:p>
        </p:txBody>
      </p:sp>
      <p:sp>
        <p:nvSpPr>
          <p:cNvPr id="7" name="Text Placeholder 2"/>
          <p:cNvSpPr>
            <a:spLocks noGrp="1" noChangeArrowheads="1"/>
            <a:extLst>
              <a:ext uri="smNativeData">
                <pr:smNativeData xmlns:pr="smNativeData" val="SMDATA_13_4pxxYRMAAAAlAAAAZAAAAA0AAAAAkAAAAEgAAACQAAAASAAAAAAAAAAB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gDQAAOAQAAKAyAAC4GgAAEAAAACYAAAAIAAAAvy8AAP8fAAA="/>
              </a:ext>
            </a:extLst>
          </p:cNvSpPr>
          <p:nvPr>
            <p:ph type="body" idx="1"/>
          </p:nvPr>
        </p:nvSpPr>
        <p:spPr>
          <a:xfrm>
            <a:off x="2133600" y="685800"/>
            <a:ext cx="6096000" cy="3657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8" name="Date Placeholder 3"/>
          <p:cNvSpPr>
            <a:spLocks noGrp="1" noChangeArrowheads="1"/>
            <a:extLst>
              <a:ext uri="smNativeData">
                <pr:smNativeData xmlns:pr="smNativeData" val="SMDATA_13_4pxxYRMAAAAlAAAAZAAAAA0AAAAAkAAAAEgAAACQAAAASAAAAAAAAAAA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JQAA3SUAABgzAAAcKAAAEAAAACYAAAAIAAAAv48AAP8fAAA="/>
              </a:ext>
            </a:extLst>
          </p:cNvSpPr>
          <p:nvPr>
            <p:ph type="dt" sz="half" idx="2"/>
          </p:nvPr>
        </p:nvSpPr>
        <p:spPr>
          <a:xfrm>
            <a:off x="6172200" y="615505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>
            <a:lvl1pPr algn="r">
              <a:spcBef>
                <a:spcPts val="0"/>
              </a:spcBef>
              <a:spcAft>
                <a:spcPts val="0"/>
              </a:spcAft>
              <a:defRPr lang="ru-ru" sz="1100">
                <a:solidFill>
                  <a:schemeClr val="tx1"/>
                </a:solidFill>
                <a:effectLst/>
                <a:latin typeface="Palatino Linotype" pitchFamily="1" charset="-52"/>
                <a:ea typeface="Palatino Linotype" pitchFamily="1" charset="-52"/>
                <a:cs typeface="Palatino Linotype" pitchFamily="1" charset="-52"/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F5093CA-84D2-0565-9CE8-7230DDA66A27}" type="datetime1">
              <a:rPr lang="ru-ru"/>
              <a:t/>
            </a:fld>
            <a:endParaRPr lang="ru-ru"/>
          </a:p>
        </p:txBody>
      </p:sp>
      <p:sp>
        <p:nvSpPr>
          <p:cNvPr id="9" name="Footer Placeholder 4"/>
          <p:cNvSpPr>
            <a:spLocks noGrp="1" noChangeArrowheads="1"/>
            <a:extLst>
              <a:ext uri="smNativeData">
                <pr:smNativeData xmlns:pr="smNativeData" val="SMDATA_13_4pxxYRMAAAAlAAAAZAAAAA0AAAAAkAAAAEgAAACQAAAASAAAAAAAAAAA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gcAU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PBQAA3SUAAC8hAAAcKAAAEAAAACYAAAAIAAAAv48AAP8fAAA="/>
              </a:ext>
            </a:extLst>
          </p:cNvSpPr>
          <p:nvPr>
            <p:ph type="ftr" sz="quarter" idx="3"/>
          </p:nvPr>
        </p:nvSpPr>
        <p:spPr>
          <a:xfrm>
            <a:off x="822325" y="6155055"/>
            <a:ext cx="45720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>
            <a:lvl1pPr algn="l">
              <a:spcBef>
                <a:spcPts val="0"/>
              </a:spcBef>
              <a:spcAft>
                <a:spcPts val="0"/>
              </a:spcAft>
              <a:defRPr lang="ru-ru" sz="1100">
                <a:solidFill>
                  <a:schemeClr val="tx1"/>
                </a:solidFill>
                <a:effectLst/>
                <a:latin typeface="Palatino Linotype" pitchFamily="1" charset="-52"/>
                <a:ea typeface="Palatino Linotype" pitchFamily="1" charset="-52"/>
                <a:cs typeface="Palatino Linotype" pitchFamily="1" charset="-52"/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endParaRPr lang="ru-ru"/>
          </a:p>
        </p:txBody>
      </p:sp>
      <p:sp>
        <p:nvSpPr>
          <p:cNvPr id="10" name="Slide Number Placeholder 5"/>
          <p:cNvSpPr>
            <a:spLocks noGrp="1" noChangeArrowheads="1"/>
            <a:extLst>
              <a:ext uri="smNativeData">
                <pr:smNativeData xmlns:pr="smNativeData" val="SMDATA_13_4pxxYRMAAAAlAAAAZAAAAA0AAAAAkAAAAEgAAACQAAAADg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PBQAA8CMAAC8SAADQJQAAEAAAACYAAAAIAAAAv48AAP8fAAA="/>
              </a:ext>
            </a:extLst>
          </p:cNvSpPr>
          <p:nvPr>
            <p:ph type="sldNum" sz="quarter" idx="4"/>
          </p:nvPr>
        </p:nvSpPr>
        <p:spPr>
          <a:xfrm>
            <a:off x="822325" y="5842000"/>
            <a:ext cx="2133600" cy="30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8890" numCol="1" spcCol="215900" anchor="b">
            <a:prstTxWarp prst="textNoShape">
              <a:avLst/>
            </a:prstTxWarp>
          </a:bodyPr>
          <a:lstStyle>
            <a:lvl1pPr algn="l">
              <a:spcBef>
                <a:spcPts val="0"/>
              </a:spcBef>
              <a:spcAft>
                <a:spcPts val="0"/>
              </a:spcAft>
              <a:defRPr lang="ru-ru" sz="1600">
                <a:solidFill>
                  <a:schemeClr val="tx1"/>
                </a:solidFill>
                <a:effectLst/>
                <a:latin typeface="Palatino Linotype" pitchFamily="1" charset="-52"/>
                <a:ea typeface="Palatino Linotype" pitchFamily="1" charset="-52"/>
                <a:cs typeface="Palatino Linotype" pitchFamily="1" charset="-52"/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3F509F88-C6D2-0569-9CE8-303CD1A66A65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2"/>
    <p:sldLayoutId id="2147483717" r:id="rId3"/>
    <p:sldLayoutId id="2147483724" r:id="rId4"/>
    <p:sldLayoutId id="2147483718" r:id="rId5"/>
    <p:sldLayoutId id="2147483725" r:id="rId6"/>
    <p:sldLayoutId id="2147483719" r:id="rId7"/>
    <p:sldLayoutId id="2147483720" r:id="rId8"/>
    <p:sldLayoutId id="2147483726" r:id="rId9"/>
    <p:sldLayoutId id="2147483727" r:id="rId10"/>
    <p:sldLayoutId id="2147483721" r:id="rId11"/>
    <p:sldLayoutId id="2147483722" r:id="rId12"/>
  </p:sldLayoutIdLst>
  <p:hf sldNum="0" hdr="0" ftr="0" dt="0"/>
  <p:txStyles>
    <p:title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4900" b="0" i="0" u="none" strike="noStrike" kern="1" spc="0" baseline="0">
          <a:solidFill>
            <a:schemeClr val="tx1"/>
          </a:solidFill>
          <a:effectLst>
            <a:outerShdw dist="63500" dir="3600000" algn="tl" rotWithShape="0">
              <a:srgbClr val="000000">
                <a:alpha val="40000"/>
              </a:srgbClr>
            </a:outerShdw>
          </a:effectLst>
          <a:latin typeface="Palatino Linotype" pitchFamily="1" charset="-52"/>
          <a:ea typeface="Palatino Linotype" pitchFamily="1" charset="-52"/>
          <a:cs typeface="Palatino Linotype" pitchFamily="1" charset="-52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4900" b="0" i="0" u="none" strike="noStrike" kern="1" spc="0" baseline="0">
          <a:solidFill>
            <a:schemeClr val="tx1"/>
          </a:solidFill>
          <a:effectLst/>
          <a:latin typeface="Palatino Linotype" pitchFamily="1" charset="-52"/>
          <a:ea typeface="Palatino Linotype" pitchFamily="1" charset="-52"/>
          <a:cs typeface="Arial" pitchFamily="2" charset="-52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4900" b="0" i="0" u="none" strike="noStrike" kern="1" spc="0" baseline="0">
          <a:solidFill>
            <a:schemeClr val="tx1"/>
          </a:solidFill>
          <a:effectLst/>
          <a:latin typeface="Palatino Linotype" pitchFamily="1" charset="-52"/>
          <a:ea typeface="Palatino Linotype" pitchFamily="1" charset="-52"/>
          <a:cs typeface="Arial" pitchFamily="2" charset="-52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4900" b="0" i="0" u="none" strike="noStrike" kern="1" spc="0" baseline="0">
          <a:solidFill>
            <a:schemeClr val="tx1"/>
          </a:solidFill>
          <a:effectLst/>
          <a:latin typeface="Palatino Linotype" pitchFamily="1" charset="-52"/>
          <a:ea typeface="Palatino Linotype" pitchFamily="1" charset="-52"/>
          <a:cs typeface="Arial" pitchFamily="2" charset="-52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4900" b="0" i="0" u="none" strike="noStrike" kern="1" spc="0" baseline="0">
          <a:solidFill>
            <a:schemeClr val="tx1"/>
          </a:solidFill>
          <a:effectLst/>
          <a:latin typeface="Palatino Linotype" pitchFamily="1" charset="-52"/>
          <a:ea typeface="Palatino Linotype" pitchFamily="1" charset="-52"/>
          <a:cs typeface="Arial" pitchFamily="2" charset="-52"/>
        </a:defRPr>
      </a:lvl5pPr>
      <a:lvl6pPr marL="22860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2"/>
          </a:solidFill>
          <a:effectLst/>
          <a:latin typeface="Palatino Linotype" pitchFamily="1" charset="-52"/>
          <a:ea typeface="Palatino Linotype" pitchFamily="1" charset="-52"/>
          <a:cs typeface="Arial" pitchFamily="2" charset="-52"/>
        </a:defRPr>
      </a:lvl6pPr>
      <a:lvl7pPr marL="2743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2"/>
          </a:solidFill>
          <a:effectLst/>
          <a:latin typeface="Palatino Linotype" pitchFamily="1" charset="-52"/>
          <a:ea typeface="Palatino Linotype" pitchFamily="1" charset="-52"/>
          <a:cs typeface="Arial" pitchFamily="2" charset="-52"/>
        </a:defRPr>
      </a:lvl7pPr>
      <a:lvl8pPr marL="3200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2"/>
          </a:solidFill>
          <a:effectLst/>
          <a:latin typeface="Palatino Linotype" pitchFamily="1" charset="-52"/>
          <a:ea typeface="Palatino Linotype" pitchFamily="1" charset="-52"/>
          <a:cs typeface="Arial" pitchFamily="2" charset="-52"/>
        </a:defRPr>
      </a:lvl8pPr>
      <a:lvl9pPr marL="3657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2"/>
          </a:solidFill>
          <a:effectLst/>
          <a:latin typeface="Palatino Linotype" pitchFamily="1" charset="-52"/>
          <a:ea typeface="Palatino Linotype" pitchFamily="1" charset="-52"/>
          <a:cs typeface="Arial" pitchFamily="2" charset="-52"/>
        </a:defRPr>
      </a:lvl9pPr>
    </p:titleStyle>
    <p:bodyStyle>
      <a:lvl1pPr marL="273050" marR="0" indent="-255905" algn="l" defTabSz="914400">
        <a:lnSpc>
          <a:spcPct val="100000"/>
        </a:lnSpc>
        <a:spcBef>
          <a:spcPts val="500"/>
        </a:spcBef>
        <a:spcAft>
          <a:spcPts val="0"/>
        </a:spcAft>
        <a:buClrTx/>
        <a:buSzPts val="1260"/>
        <a:buFont typeface="Wingdings" pitchFamily="0" charset="2"/>
        <a:buChar char=""/>
        <a:tabLst/>
        <a:defRPr lang="ru-ru" sz="2100" b="0" i="0" u="none" strike="noStrike" kern="1" spc="0" baseline="0">
          <a:solidFill>
            <a:schemeClr val="tx1"/>
          </a:solidFill>
          <a:effectLst>
            <a:outerShdw dist="63500" dir="3600000" algn="tl" rotWithShape="0">
              <a:srgbClr val="000000">
                <a:alpha val="40000"/>
              </a:srgbClr>
            </a:outerShdw>
          </a:effectLst>
          <a:latin typeface="Palatino Linotype" pitchFamily="1" charset="-52"/>
          <a:ea typeface="Palatino Linotype" pitchFamily="1" charset="-52"/>
          <a:cs typeface="Palatino Linotype" pitchFamily="1" charset="-52"/>
        </a:defRPr>
      </a:lvl1pPr>
      <a:lvl2pPr marL="640080" marR="0" indent="-255905" algn="l" defTabSz="914400">
        <a:lnSpc>
          <a:spcPct val="100000"/>
        </a:lnSpc>
        <a:spcBef>
          <a:spcPts val="455"/>
        </a:spcBef>
        <a:spcAft>
          <a:spcPts val="0"/>
        </a:spcAft>
        <a:buClrTx/>
        <a:buSzPts val="1140"/>
        <a:buFont typeface="Wingdings" pitchFamily="0" charset="2"/>
        <a:buChar char=""/>
        <a:tabLst/>
        <a:defRPr lang="ru-ru" sz="1900" b="0" i="0" u="none" strike="noStrike" kern="1" spc="0" baseline="0">
          <a:solidFill>
            <a:schemeClr val="tx1"/>
          </a:solidFill>
          <a:effectLst>
            <a:outerShdw dist="63500" dir="3600000" algn="tl" rotWithShape="0">
              <a:srgbClr val="000000">
                <a:alpha val="40000"/>
              </a:srgbClr>
            </a:outerShdw>
          </a:effectLst>
          <a:latin typeface="Palatino Linotype" pitchFamily="1" charset="-52"/>
          <a:ea typeface="Palatino Linotype" pitchFamily="1" charset="-52"/>
          <a:cs typeface="Palatino Linotype" pitchFamily="1" charset="-52"/>
        </a:defRPr>
      </a:lvl2pPr>
      <a:lvl3pPr marL="1005205" marR="0" indent="-255905" algn="l" defTabSz="914400">
        <a:lnSpc>
          <a:spcPct val="100000"/>
        </a:lnSpc>
        <a:spcBef>
          <a:spcPts val="405"/>
        </a:spcBef>
        <a:spcAft>
          <a:spcPts val="0"/>
        </a:spcAft>
        <a:buClrTx/>
        <a:buSzPts val="1020"/>
        <a:buFont typeface="Wingdings" pitchFamily="0" charset="2"/>
        <a:buChar char=""/>
        <a:tabLst/>
        <a:defRPr lang="ru-ru" sz="1700" b="0" i="0" u="none" strike="noStrike" kern="1" spc="0" baseline="0">
          <a:solidFill>
            <a:schemeClr val="tx1"/>
          </a:solidFill>
          <a:effectLst>
            <a:outerShdw dist="63500" dir="3600000" algn="tl" rotWithShape="0">
              <a:srgbClr val="000000">
                <a:alpha val="40000"/>
              </a:srgbClr>
            </a:outerShdw>
          </a:effectLst>
          <a:latin typeface="Palatino Linotype" pitchFamily="1" charset="-52"/>
          <a:ea typeface="Palatino Linotype" pitchFamily="1" charset="-52"/>
          <a:cs typeface="Palatino Linotype" pitchFamily="1" charset="-52"/>
        </a:defRPr>
      </a:lvl3pPr>
      <a:lvl4pPr marL="1371600" marR="0" indent="-255905" algn="l" defTabSz="914400">
        <a:lnSpc>
          <a:spcPct val="100000"/>
        </a:lnSpc>
        <a:spcBef>
          <a:spcPts val="380"/>
        </a:spcBef>
        <a:spcAft>
          <a:spcPts val="0"/>
        </a:spcAft>
        <a:buClrTx/>
        <a:buSzPts val="960"/>
        <a:buFont typeface="Wingdings" pitchFamily="0" charset="2"/>
        <a:buChar char=""/>
        <a:tabLst/>
        <a:defRPr lang="ru-ru" sz="1600" b="0" i="0" u="none" strike="noStrike" kern="1" spc="0" baseline="0">
          <a:solidFill>
            <a:schemeClr val="tx1"/>
          </a:solidFill>
          <a:effectLst>
            <a:outerShdw dist="63500" dir="3600000" algn="tl" rotWithShape="0">
              <a:srgbClr val="000000">
                <a:alpha val="40000"/>
              </a:srgbClr>
            </a:outerShdw>
          </a:effectLst>
          <a:latin typeface="Palatino Linotype" pitchFamily="1" charset="-52"/>
          <a:ea typeface="Palatino Linotype" pitchFamily="1" charset="-52"/>
          <a:cs typeface="Palatino Linotype" pitchFamily="1" charset="-52"/>
        </a:defRPr>
      </a:lvl4pPr>
      <a:lvl5pPr marL="1644650" marR="0" indent="-255905" algn="l" defTabSz="914400">
        <a:lnSpc>
          <a:spcPct val="100000"/>
        </a:lnSpc>
        <a:spcBef>
          <a:spcPts val="360"/>
        </a:spcBef>
        <a:spcAft>
          <a:spcPts val="0"/>
        </a:spcAft>
        <a:buClrTx/>
        <a:buSzPts val="900"/>
        <a:buFont typeface="Wingdings" pitchFamily="0" charset="2"/>
        <a:buChar char=""/>
        <a:tabLst/>
        <a:defRPr lang="ru-ru" sz="1500" b="0" i="0" u="none" strike="noStrike" kern="1" spc="0" baseline="0">
          <a:solidFill>
            <a:schemeClr val="tx1"/>
          </a:solidFill>
          <a:effectLst>
            <a:outerShdw dist="63500" dir="3600000" algn="tl" rotWithShape="0">
              <a:srgbClr val="000000">
                <a:alpha val="40000"/>
              </a:srgbClr>
            </a:outerShdw>
          </a:effectLst>
          <a:latin typeface="Palatino Linotype" pitchFamily="1" charset="-52"/>
          <a:ea typeface="Palatino Linotype" pitchFamily="1" charset="-52"/>
          <a:cs typeface="Palatino Linotype" pitchFamily="1" charset="-52"/>
        </a:defRPr>
      </a:lvl5pPr>
      <a:lvl6pPr marL="1965960" marR="0" indent="-255905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Wingdings" pitchFamily="0" charset="2"/>
        <a:buChar char=""/>
        <a:tabLst/>
        <a:defRPr lang="ru-ru" sz="1400" b="0" i="0" u="none" strike="noStrike" kern="1" spc="0" baseline="0">
          <a:solidFill>
            <a:schemeClr val="tx1"/>
          </a:solidFill>
          <a:effectLst>
            <a:outerShdw dist="63500" dir="3600000" algn="tl" rotWithShape="0">
              <a:srgbClr val="000000">
                <a:alpha val="40000"/>
              </a:srgbClr>
            </a:outerShdw>
          </a:effectLst>
          <a:latin typeface="Palatino Linotype" pitchFamily="1" charset="-52"/>
          <a:ea typeface="Palatino Linotype" pitchFamily="1" charset="-52"/>
          <a:cs typeface="Palatino Linotype" pitchFamily="1" charset="-52"/>
        </a:defRPr>
      </a:lvl6pPr>
      <a:lvl7pPr marL="2240280" marR="0" indent="-255905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Wingdings" pitchFamily="0" charset="2"/>
        <a:buChar char=""/>
        <a:tabLst/>
        <a:defRPr lang="ru-ru" sz="1400" b="0" i="0" u="none" strike="noStrike" kern="1" spc="0" baseline="0">
          <a:solidFill>
            <a:schemeClr val="tx1"/>
          </a:solidFill>
          <a:effectLst>
            <a:outerShdw dist="63500" dir="3600000" algn="tl" rotWithShape="0">
              <a:srgbClr val="000000">
                <a:alpha val="40000"/>
              </a:srgbClr>
            </a:outerShdw>
          </a:effectLst>
          <a:latin typeface="Palatino Linotype" pitchFamily="1" charset="-52"/>
          <a:ea typeface="Palatino Linotype" pitchFamily="1" charset="-52"/>
          <a:cs typeface="Palatino Linotype" pitchFamily="1" charset="-52"/>
        </a:defRPr>
      </a:lvl7pPr>
      <a:lvl8pPr marL="2514600" marR="0" indent="-255905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Wingdings" pitchFamily="0" charset="2"/>
        <a:buChar char=""/>
        <a:tabLst/>
        <a:defRPr lang="ru-ru" sz="1400" b="0" i="0" u="none" strike="noStrike" kern="1" spc="0" baseline="0">
          <a:solidFill>
            <a:schemeClr val="tx1"/>
          </a:solidFill>
          <a:effectLst>
            <a:outerShdw dist="63500" dir="3600000" algn="tl" rotWithShape="0">
              <a:srgbClr val="000000">
                <a:alpha val="40000"/>
              </a:srgbClr>
            </a:outerShdw>
          </a:effectLst>
          <a:latin typeface="Palatino Linotype" pitchFamily="1" charset="-52"/>
          <a:ea typeface="Palatino Linotype" pitchFamily="1" charset="-52"/>
          <a:cs typeface="Palatino Linotype" pitchFamily="1" charset="-52"/>
        </a:defRPr>
      </a:lvl8pPr>
      <a:lvl9pPr marL="2834640" marR="0" indent="-255905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Wingdings" pitchFamily="0" charset="2"/>
        <a:buChar char=""/>
        <a:tabLst/>
        <a:defRPr lang="ru-ru" sz="1400" b="0" i="0" u="none" strike="noStrike" kern="1" spc="0" baseline="0">
          <a:solidFill>
            <a:schemeClr val="tx1"/>
          </a:solidFill>
          <a:effectLst>
            <a:outerShdw dist="63500" dir="3600000" algn="tl" rotWithShape="0">
              <a:srgbClr val="000000">
                <a:alpha val="40000"/>
              </a:srgbClr>
            </a:outerShdw>
          </a:effectLst>
          <a:latin typeface="Palatino Linotype" pitchFamily="1" charset="-52"/>
          <a:ea typeface="Palatino Linotype" pitchFamily="1" charset="-52"/>
          <a:cs typeface="Palatino Linotype" pitchFamily="1" charset="-52"/>
        </a:defRPr>
      </a:lvl9pPr>
    </p:bodyStyle>
    <p:other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Palatino Linotype" pitchFamily="1" charset="-52"/>
          <a:ea typeface="Palatino Linotype" pitchFamily="1" charset="-52"/>
          <a:cs typeface="Palatino Linotype" pitchFamily="1" charset="-52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Palatino Linotype" pitchFamily="1" charset="-52"/>
          <a:ea typeface="Palatino Linotype" pitchFamily="1" charset="-52"/>
          <a:cs typeface="Palatino Linotype" pitchFamily="1" charset="-52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Palatino Linotype" pitchFamily="1" charset="-52"/>
          <a:ea typeface="Palatino Linotype" pitchFamily="1" charset="-52"/>
          <a:cs typeface="Palatino Linotype" pitchFamily="1" charset="-52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Palatino Linotype" pitchFamily="1" charset="-52"/>
          <a:ea typeface="Palatino Linotype" pitchFamily="1" charset="-52"/>
          <a:cs typeface="Palatino Linotype" pitchFamily="1" charset="-52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Palatino Linotype" pitchFamily="1" charset="-52"/>
          <a:ea typeface="Palatino Linotype" pitchFamily="1" charset="-52"/>
          <a:cs typeface="Palatino Linotype" pitchFamily="1" charset="-52"/>
        </a:defRPr>
      </a:lvl5pPr>
      <a:lvl6pPr marL="22860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Palatino Linotype" pitchFamily="1" charset="-52"/>
          <a:ea typeface="Palatino Linotype" pitchFamily="1" charset="-52"/>
          <a:cs typeface="Palatino Linotype" pitchFamily="1" charset="-52"/>
        </a:defRPr>
      </a:lvl6pPr>
      <a:lvl7pPr marL="2743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Palatino Linotype" pitchFamily="1" charset="-52"/>
          <a:ea typeface="Palatino Linotype" pitchFamily="1" charset="-52"/>
          <a:cs typeface="Palatino Linotype" pitchFamily="1" charset="-52"/>
        </a:defRPr>
      </a:lvl7pPr>
      <a:lvl8pPr marL="3200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Palatino Linotype" pitchFamily="1" charset="-52"/>
          <a:ea typeface="Palatino Linotype" pitchFamily="1" charset="-52"/>
          <a:cs typeface="Palatino Linotype" pitchFamily="1" charset="-52"/>
        </a:defRPr>
      </a:lvl8pPr>
      <a:lvl9pPr marL="3657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Palatino Linotype" pitchFamily="1" charset="-52"/>
          <a:ea typeface="Palatino Linotype" pitchFamily="1" charset="-52"/>
          <a:cs typeface="Palatino Linotype" pitchFamily="1" charset="-52"/>
        </a:defRPr>
      </a:lvl9pPr>
    </p:otherStyle>
  </p:txStyles>
</p:sldMaster>
</file>

<file path=ppt/slides/_rels/slide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4" Type="http://schemas.openxmlformats.org/officeDocument/2006/relationships/image" Target="../media/image4.jpeg"/></Relationships>
</file>

<file path=ppt/slides/_rels/slide10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1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Relationship Id="rId3" Type="http://schemas.openxmlformats.org/officeDocument/2006/relationships/image" Target="../media/image28.jpeg"/><Relationship Id="rId4" Type="http://schemas.openxmlformats.org/officeDocument/2006/relationships/image" Target="../media/image29.jpeg"/></Relationships>
</file>

<file path=ppt/slides/_rels/slide1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Relationship Id="rId3" Type="http://schemas.openxmlformats.org/officeDocument/2006/relationships/image" Target="../media/image31.jpeg"/></Relationships>
</file>

<file path=ppt/slides/_rels/slide1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Relationship Id="rId3" Type="http://schemas.openxmlformats.org/officeDocument/2006/relationships/image" Target="../media/image33.jpeg"/><Relationship Id="rId4" Type="http://schemas.openxmlformats.org/officeDocument/2006/relationships/image" Target="../media/image34.jpeg"/></Relationships>
</file>

<file path=ppt/slides/_rels/slide1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Relationship Id="rId3" Type="http://schemas.openxmlformats.org/officeDocument/2006/relationships/image" Target="../media/image36.jpeg"/></Relationships>
</file>

<file path=ppt/slides/_rels/slide1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eg"/><Relationship Id="rId3" Type="http://schemas.openxmlformats.org/officeDocument/2006/relationships/image" Target="../media/image38.jpeg"/><Relationship Id="rId4" Type="http://schemas.openxmlformats.org/officeDocument/2006/relationships/image" Target="../media/image39.jpeg"/></Relationships>
</file>

<file path=ppt/slides/_rels/slide16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jpeg"/><Relationship Id="rId3" Type="http://schemas.openxmlformats.org/officeDocument/2006/relationships/image" Target="../media/image41.jpeg"/><Relationship Id="rId4" Type="http://schemas.openxmlformats.org/officeDocument/2006/relationships/image" Target="../media/image42.jpeg"/></Relationships>
</file>

<file path=ppt/slides/_rels/slide17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jpeg"/><Relationship Id="rId3" Type="http://schemas.openxmlformats.org/officeDocument/2006/relationships/image" Target="../media/image44.jpeg"/><Relationship Id="rId4" Type="http://schemas.openxmlformats.org/officeDocument/2006/relationships/image" Target="../media/image45.jpeg"/></Relationships>
</file>

<file path=ppt/slides/_rels/slide18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jpeg"/><Relationship Id="rId3" Type="http://schemas.openxmlformats.org/officeDocument/2006/relationships/image" Target="../media/image47.jpeg"/><Relationship Id="rId4" Type="http://schemas.openxmlformats.org/officeDocument/2006/relationships/image" Target="../media/image48.jpeg"/><Relationship Id="rId5" Type="http://schemas.openxmlformats.org/officeDocument/2006/relationships/image" Target="../media/image49.jpeg"/></Relationships>
</file>

<file path=ppt/slides/_rels/slide19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jpeg"/><Relationship Id="rId3" Type="http://schemas.openxmlformats.org/officeDocument/2006/relationships/image" Target="../media/image51.jpeg"/><Relationship Id="rId4" Type="http://schemas.openxmlformats.org/officeDocument/2006/relationships/image" Target="../media/image52.jpeg"/><Relationship Id="rId5" Type="http://schemas.openxmlformats.org/officeDocument/2006/relationships/image" Target="../media/image53.jpeg"/><Relationship Id="rId6" Type="http://schemas.openxmlformats.org/officeDocument/2006/relationships/image" Target="../media/image54.jpeg"/></Relationships>
</file>

<file path=ppt/slides/_rels/slide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0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Relationship Id="rId4" Type="http://schemas.openxmlformats.org/officeDocument/2006/relationships/image" Target="../media/image8.jpeg"/></Relationships>
</file>

<file path=ppt/slides/_rels/slide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jpeg"/></Relationships>
</file>

<file path=ppt/slides/_rels/slide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6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3" Type="http://schemas.openxmlformats.org/officeDocument/2006/relationships/image" Target="../media/image16.jpeg"/><Relationship Id="rId4" Type="http://schemas.openxmlformats.org/officeDocument/2006/relationships/image" Target="../media/image17.jpeg"/></Relationships>
</file>

<file path=ppt/slides/_rels/slide7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Relationship Id="rId4" Type="http://schemas.openxmlformats.org/officeDocument/2006/relationships/image" Target="../media/image20.jpeg"/></Relationships>
</file>

<file path=ppt/slides/_rels/slide8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5" Type="http://schemas.openxmlformats.org/officeDocument/2006/relationships/image" Target="../media/image24.jpeg"/></Relationships>
</file>

<file path=ppt/slides/_rels/slide9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Relationship Id="rId3" Type="http://schemas.openxmlformats.org/officeDocument/2006/relationships/image" Target="../media/image25.jpeg"/></Relationships>
</file>

<file path=ppt/slides/slide1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4pxxYRMAAAAlAAAAZAAAAA0AAAAAkAAAAEgAAACQAAAASA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EXC5PEMAAAAEAAAAAAAAAAAAAAAAAAAAAAAAAAeAAAAaAAAAAAAAAAAAAAAAAAAAAAAAAAAAAAAECcAABAnAAAAAAAAAAAAAAAAAAAAAAAAAAAAAAAAAAAAAAAAAAAAABQAAAAAAAAAwMD/AAAAAABkAAAAMgAAAAAAAABkAAAAAAAAAH9/fwAKAAAAHwAAAFQAAAD///8AAAAAAQAAAAAAAAAAAAAAAAAAAAAAAAAAAAAAAAAAAAAAAAAAAAAAAH9/fwAkKFIDzMzMAMDA/wB/f38AAAAAAAAAAAAAAAAAAAAAAAAAAAAhAAAAGAAAABQAAAA4BAAA0gMAAAg0AAAFCgAAEAAAACYAAAAIAAAAAQAAAAAAAAA="/>
              </a:ext>
            </a:extLst>
          </p:cNvSpPr>
          <p:nvPr>
            <p:ph type="ctrTitle"/>
          </p:nvPr>
        </p:nvSpPr>
        <p:spPr>
          <a:xfrm>
            <a:off x="685800" y="621030"/>
            <a:ext cx="7772400" cy="1007745"/>
          </a:xfrm>
        </p:spPr>
        <p:txBody>
          <a:bodyPr/>
          <a:lstStyle/>
          <a:p>
            <a:pPr>
              <a:spcAft>
                <a:spcPts val="0"/>
              </a:spcAft>
              <a:defRPr lang="ru-ru"/>
            </a:pPr>
            <a:r>
              <a:rPr lang="ru-ru" sz="5400" b="1"/>
              <a:t>ЧТО ТАКОЕ ТЕАТР?</a:t>
            </a:r>
            <a:endParaRPr lang="ru-ru" sz="5400" b="1"/>
          </a:p>
        </p:txBody>
      </p:sp>
      <p:sp>
        <p:nvSpPr>
          <p:cNvPr id="3" name="Подзаголовок 2"/>
          <p:cNvSpPr>
            <a:spLocks noGrp="1" noChangeArrowheads="1"/>
            <a:extLst>
              <a:ext uri="smNativeData">
                <pr:smNativeData xmlns:pr="smNativeData" val="SMDATA_13_4pxxYRMAAAAlAAAAZAAAAA0AAAAAkAAAAEgAAACQAAAASAAAAAAAAAAB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OeBkY4MAAAAEAAAAAAAAAAAAAAAAAAAAAAAAAAeAAAAaAAAAAAAAAAAAAAAAAAAAAAAAAAAAAAAECcAABAnAAAAAAAAAAAAAAAAAAAAAAAAAAAAAAAAAAAAAAAAAAAAABQAAAAAAAAAwMD/AAAAAABkAAAAMgAAAAAAAABkAAAAAAAAAH9/fwAKAAAAHwAAAFQAAAD///8AAAAAAQAAAAAAAAAAAAAAAAAAAAAAAAAAAAAAAAAAAAAAAAAAAAAAAH9/fwAkKFIDzMzMAMDA/wB/f38AAAAAAAAAAAAAAAAAAAAAAAAAAAAhAAAAGAAAABQAAAA2BAAApBgAAAs0AAB7JQAAAAAAACYAAAAIAAAAAQAAAAAAAAA="/>
              </a:ext>
            </a:extLst>
          </p:cNvSpPr>
          <p:nvPr>
            <p:ph type="subTitle" idx="1"/>
          </p:nvPr>
        </p:nvSpPr>
        <p:spPr>
          <a:xfrm>
            <a:off x="684530" y="4005580"/>
            <a:ext cx="7775575" cy="2087245"/>
          </a:xfrm>
        </p:spPr>
        <p:txBody>
          <a:bodyPr/>
          <a:lstStyle/>
          <a:p>
            <a:pPr algn="r">
              <a:spcAft>
                <a:spcPts val="0"/>
              </a:spcAft>
              <a:defRPr lang="ru-ru"/>
            </a:pPr>
            <a:r>
              <a:rPr lang="ru-ru" b="1"/>
              <a:t>Составитель: Кузнецова О.С.,</a:t>
            </a:r>
            <a:endParaRPr lang="ru-ru" b="1"/>
          </a:p>
          <a:p>
            <a:pPr algn="r">
              <a:spcAft>
                <a:spcPts val="0"/>
              </a:spcAft>
              <a:defRPr lang="ru-ru"/>
            </a:pPr>
            <a:r>
              <a:rPr lang="ru-ru" b="1"/>
              <a:t>воспитатель</a:t>
            </a:r>
            <a:endParaRPr lang="ru-ru" b="1"/>
          </a:p>
          <a:p>
            <a:pPr algn="r">
              <a:spcAft>
                <a:spcPts val="0"/>
              </a:spcAft>
              <a:defRPr lang="ru-ru"/>
            </a:pPr>
            <a:r>
              <a:rPr lang="ru-ru" b="1"/>
              <a:t>МКДОУ БГО Детский сад № 12</a:t>
            </a:r>
            <a:endParaRPr lang="ru-ru" b="1"/>
          </a:p>
          <a:p>
            <a:pPr algn="r">
              <a:spcAft>
                <a:spcPts val="0"/>
              </a:spcAft>
              <a:defRPr lang="ru-ru"/>
            </a:pPr>
            <a:r>
              <a:rPr lang="ru-ru" b="1"/>
              <a:t>город Борисоглебск</a:t>
            </a:r>
            <a:endParaRPr lang="ru-ru" b="1"/>
          </a:p>
        </p:txBody>
      </p:sp>
      <p:pic>
        <p:nvPicPr>
          <p:cNvPr id="4" name="Picture 2" descr="C:\Users\Наталья\Desktop\Театральная неделя\оперный Ек-г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JCKgF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awYAAHoLAAD7GwAApRk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1043305" y="1865630"/>
            <a:ext cx="3505200" cy="230314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Picture 3" descr="C:\Users\Наталья\Desktop\Театральная неделя\17888088915534f4197b38e6.83580993.jpe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JCKgF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NgQAAGgaAABBFwAAlig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684530" y="4292600"/>
            <a:ext cx="3095625" cy="230505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Picture 4" descr="C:\Users\Наталья\Desktop\Театральная неделя\оперный театр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5R0AAFkLAADYMQAApRkAAB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4859655" y="1844675"/>
            <a:ext cx="3242945" cy="232410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Театральная неделя\зал 2.jpg"/>
          <p:cNvPicPr>
            <a:picLocks noGrp="1" noChangeArrowheads="1" noChangeAspect="1"/>
            <a:extLst>
              <a:ext uri="smNativeData">
                <pr:smNativeData xmlns:pr="smNativeData" val="SMDATA_15_4pxxYRMAAAAlAAAAEQAAAC0AAAAAkAAAAEgAAACQAAAASAAAAAAAAAAB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DH6UADAAAABAAAAAAAAAAAAAAAAAAAAAAAAAAHgAAAGgAAAAAAAAAAAAAAAAAAAAAAAAAAAAAABAnAAAQJwAAAAAAAAAAAAAAAAAAAAAAAAAAAAAAAAAAAAAAAAAAAAAUAAAAAAAAAMDA/wAAAAAAZAAAADIAAAAAAAAAZAAAAAAAAAB/f38ACgAAAB8AAABUAAAAYp3RBQAAAAEAAAAAAAAAAAAAAAAAAAAAAAAAAAAAAAAAAAAAAAAAAAAAAAB/f38AJChSA8zMzADAwP8Af39/AAAAAAAAAAAAAAAAAP///wAAAAAAIQAAABgAAAAUAAAAUgMAAEEIAABfNQAAligAABAAAAAmAAAACAAAAAGBAAB/AAAA"/>
              </a:ext>
            </a:extLst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539750" y="1341755"/>
            <a:ext cx="8136255" cy="5255895"/>
          </a:xfrm>
          <a:prstGeom prst="rect">
            <a:avLst/>
          </a:prstGeom>
          <a:noFill/>
        </p:spPr>
      </p:pic>
      <p:sp>
        <p:nvSpPr>
          <p:cNvPr id="3" name="Заголовок 1"/>
          <p:cNvSpPr>
            <a:spLocks noGrp="1" noChangeArrowheads="1"/>
            <a:extLst>
              <a:ext uri="smNativeData">
                <pr:smNativeData xmlns:pr="smNativeData" val="SMDATA_13_4pxxYRMAAAAlAAAAZAAAAA0AAAAAkAAAAEgAAACQAAAASA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kKFIDzMzMAMDA/wB/f38AAAAAAAAAAAAAAAAAAAAAAAAAAAAhAAAAGAAAABQAAADQAgAAsQEAAHA1AADOBwAAEAAAACYAAAAIAAAAAQAAAAAAAAA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993775"/>
          </a:xfrm>
        </p:spPr>
        <p:txBody>
          <a:bodyPr/>
          <a:lstStyle/>
          <a:p>
            <a:pPr algn="ctr">
              <a:spcAft>
                <a:spcPts val="0"/>
              </a:spcAft>
              <a:defRPr lang="ru-ru"/>
            </a:pPr>
            <a:r>
              <a:rPr lang="ru-ru" b="1"/>
              <a:t>Сцена и занавес</a:t>
            </a:r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Театральная неделя\оркестровая яма.jpg"/>
          <p:cNvPicPr>
            <a:picLocks noGrp="1" noChangeArrowheads="1" noChangeAspect="1"/>
            <a:extLst>
              <a:ext uri="smNativeData">
                <pr:smNativeData xmlns:pr="smNativeData" val="SMDATA_15_4pxxYRMAAAAlAAAAEQAAAC0AAAAAkAAAAEgAAACQAAAASAAAAAAAAAAB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0CEpDDAAAABAAAAAAAAAAAAAAAAAAAAAAAAAAHgAAAGgAAAAAAAAAAAAAAAAAAAAAAAAAAAAAABAnAAAQJwAAAAAAAAAAAAAAAAAAAAAAAAAAAAAAAAAAAAAAAAAAAAAUAAAAAAAAAMDA/wAAAAAAZAAAADIAAAAAAAAAZAAAAAAAAAB/f38ACgAAAB8AAABUAAAAYp3RBQAAAAEAAAAAAAAAAAAAAAAAAAAAAAAAAAAAAAAAAAAAAAAAAAAAAAB/f38AJChSA8zMzADAwP8Af39/AAAAAAAAAAAAAAAAAP///wAAAAAAIQAAABgAAAAUAAAAGwEAANQGAACRHAAARxgAABAAAAAmAAAACAAAAAGBAAB/AAAA"/>
              </a:ext>
            </a:extLst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179705" y="1109980"/>
            <a:ext cx="4464050" cy="2836545"/>
          </a:xfrm>
          <a:prstGeom prst="rect">
            <a:avLst/>
          </a:prstGeom>
          <a:noFill/>
        </p:spPr>
      </p:pic>
      <p:sp>
        <p:nvSpPr>
          <p:cNvPr id="3" name="Заголовок 1"/>
          <p:cNvSpPr>
            <a:spLocks noGrp="1" noChangeArrowheads="1"/>
            <a:extLst>
              <a:ext uri="smNativeData">
                <pr:smNativeData xmlns:pr="smNativeData" val="SMDATA_13_4pxxYRMAAAAlAAAAZAAAAA0AAAAAkAAAAEgAAACQAAAASA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kKFIDzMzMAMDA/wB/f38AAAAAAAAAAAAAAAAAAAAAAAAAAAAhAAAAGAAAABQAAADQAgAAKgEAAHA1AADtBgAAEAAAACYAAAAIAAAAAQAAAAAAAAA="/>
              </a:ext>
            </a:extLst>
          </p:cNvSpPr>
          <p:nvPr>
            <p:ph type="title"/>
          </p:nvPr>
        </p:nvSpPr>
        <p:spPr>
          <a:xfrm>
            <a:off x="457200" y="189230"/>
            <a:ext cx="8229600" cy="936625"/>
          </a:xfrm>
        </p:spPr>
        <p:txBody>
          <a:bodyPr/>
          <a:lstStyle/>
          <a:p>
            <a:pPr algn="ctr">
              <a:spcAft>
                <a:spcPts val="0"/>
              </a:spcAft>
              <a:defRPr lang="ru-ru"/>
            </a:pPr>
            <a:r>
              <a:rPr lang="ru-ru" b="1"/>
              <a:t>Оркестровая яма </a:t>
            </a:r>
          </a:p>
        </p:txBody>
      </p:sp>
      <p:pic>
        <p:nvPicPr>
          <p:cNvPr id="4" name="Picture 3" descr="C:\Users\Наталья\Desktop\Театральная неделя\орк-я яма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cnB5P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9h0AAO0GAAA1NwAAMxg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4870450" y="1125855"/>
            <a:ext cx="4104005" cy="280797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Picture 4" descr="C:\Users\Наталья\Desktop\Театральная неделя\оркестр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EAAAB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RRMAAIcZAACXKgAABykAAB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3132455" y="4149725"/>
            <a:ext cx="3790950" cy="251968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Театральная неделя\худ -декоратор 1.jpg"/>
          <p:cNvPicPr>
            <a:picLocks noGrp="1" noChangeArrowheads="1" noChangeAspect="1"/>
            <a:extLst>
              <a:ext uri="smNativeData">
                <pr:smNativeData xmlns:pr="smNativeData" val="SMDATA_15_4pxxYRMAAAAlAAAAEQAAAC0AAAAAkAAAAEgAAACQAAAASAAAAAAAAAAB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BbXduBDAAAABAAAAAAAAAAAAAAAAAAAAAAAAAAHgAAAGgAAAAAAAAAAAAAAAAAAAAAAAAAAAAAABAnAAAQJwAAAAAAAAAAAAAAAAAAAAAAAAAAAAAAAAAAAAAAAAAAAAAUAAAAAAAAAMDA/wAAAAAAZAAAADIAAAAAAAAAZAAAAAAAAAB/f38ACgAAAB8AAABUAAAAYp3RBQAAAAEAAAAAAAAAAAAAAAAAAAAAAAAAAAAAAAAAAAAAAAAAAAAAAAB/f38AJChSA8zMzADAwP8Af39/AAAAAAAAAAAAAAAAAP///wAAAAAAIQAAABgAAAAUAAAAGwEAAO0GAADMGgAArxcAABAAAAAmAAAACAAAAAGBAAB/AAAA"/>
              </a:ext>
            </a:extLst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179705" y="1125855"/>
            <a:ext cx="4176395" cy="2724150"/>
          </a:xfrm>
          <a:prstGeom prst="rect">
            <a:avLst/>
          </a:prstGeom>
          <a:noFill/>
        </p:spPr>
      </p:pic>
      <p:sp>
        <p:nvSpPr>
          <p:cNvPr id="3" name="Заголовок 1"/>
          <p:cNvSpPr>
            <a:spLocks noGrp="1" noChangeArrowheads="1"/>
            <a:extLst>
              <a:ext uri="smNativeData">
                <pr:smNativeData xmlns:pr="smNativeData" val="SMDATA_13_4pxxYRMAAAAlAAAAZAAAAA0AAAAAkAAAAEgAAACQAAAASA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kKFIDzMzMAMDA/wB/f38AAAAAAAAAAAAAAAAAAAAAAAAAAAAhAAAAGAAAABQAAADQAgAAsQEAAHA1AABdBwAAEAAAACYAAAAIAAAAAQAAAAAAAAA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922020"/>
          </a:xfrm>
        </p:spPr>
        <p:txBody>
          <a:bodyPr/>
          <a:lstStyle/>
          <a:p>
            <a:pPr>
              <a:spcAft>
                <a:spcPts val="0"/>
              </a:spcAft>
              <a:defRPr lang="ru-ru"/>
            </a:pPr>
            <a:r>
              <a:rPr lang="ru-ru" b="1"/>
              <a:t>Художники-декораторы</a:t>
            </a:r>
          </a:p>
        </p:txBody>
      </p:sp>
      <p:pic>
        <p:nvPicPr>
          <p:cNvPr id="4" name="Picture 3" descr="C:\Users\Наталья\Desktop\Театральная неделя\худ - дек-р 2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CyMeGG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eBkAAKgUAAAmNwAAsig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4140200" y="3357880"/>
            <a:ext cx="4824730" cy="325755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бутофорские.jpg"/>
          <p:cNvPicPr>
            <a:picLocks noGrp="1" noChangeArrowheads="1" noChangeAspect="1"/>
            <a:extLst>
              <a:ext uri="smNativeData">
                <pr:smNativeData xmlns:pr="smNativeData" val="SMDATA_15_4pxxYRMAAAAlAAAAEQAAAC0AAAAAkAAAAEgAAACQAAAASAAAAAAAAAAB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Dv9WtSDAAAABAAAAAAAAAAAAAAAAAAAAAAAAAAHgAAAGgAAAAAAAAAAAAAAAAAAAAAAAAAAAAAABAnAAAQJwAAAAAAAAAAAAAAAAAAAAAAAAAAAAAAAAAAAAAAAAAAAAAUAAAAAAAAAMDA/wAAAAAAZAAAADIAAAAAAAAAZAAAAAAAAAB/f38ACgAAAB8AAABUAAAAYp3RBQAAAAEAAAAAAAAAAAAAAAAAAAAAAAAAAAAAAAAAAAAAAAAAAAAAAAB/f38AJChSA8zMzADAwP8Af39/AAAAAAAAAAAAAAAAAP///wAAAAAAIQAAABgAAAAUAAAA4gIAAM4HAADQFgAAnhYAABAAAAAmAAAACAAAAAGBAAB/AAAA"/>
              </a:ext>
            </a:extLst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468630" y="1268730"/>
            <a:ext cx="3239770" cy="2407920"/>
          </a:xfrm>
          <a:prstGeom prst="rect">
            <a:avLst/>
          </a:prstGeom>
          <a:noFill/>
        </p:spPr>
      </p:pic>
      <p:sp>
        <p:nvSpPr>
          <p:cNvPr id="3" name="Заголовок 1"/>
          <p:cNvSpPr>
            <a:spLocks noGrp="1" noChangeArrowheads="1"/>
            <a:extLst>
              <a:ext uri="smNativeData">
                <pr:smNativeData xmlns:pr="smNativeData" val="SMDATA_13_4pxxYRMAAAAlAAAAZAAAAA0AAAAAkAAAAEgAAACQAAAASA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kKFIDzMzMAMDA/wB/f38AAAAAAAAAAAAAAAAAAAAAAAAAAAAhAAAAGAAAABQAAADQAgAAsQEAAHA1AADtBgAAEAAAACYAAAAIAAAAAQAAAAAAAAA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850900"/>
          </a:xfrm>
        </p:spPr>
        <p:txBody>
          <a:bodyPr/>
          <a:lstStyle/>
          <a:p>
            <a:pPr algn="ctr">
              <a:spcAft>
                <a:spcPts val="0"/>
              </a:spcAft>
              <a:defRPr lang="ru-ru"/>
            </a:pPr>
            <a:r>
              <a:rPr lang="ru-ru" b="1"/>
              <a:t>Бутафор</a:t>
            </a:r>
          </a:p>
        </p:txBody>
      </p:sp>
      <p:pic>
        <p:nvPicPr>
          <p:cNvPr id="4" name="Picture 3" descr="C:\Users\Наталья\Desktop\388106-7041e-77359173-m750x740-uc8e88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Bq32wy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NgQAAFAXAADpGQAAlig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684530" y="3789680"/>
            <a:ext cx="3527425" cy="280797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Picture 4" descr="C:\Users\Наталья\Desktop\eda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DUARSL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IBwAAOkKAAALNAAAOyIAAB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773555"/>
            <a:ext cx="3888105" cy="379095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Addams_Family_SD7.jpg"/>
          <p:cNvPicPr>
            <a:picLocks noGrp="1" noChangeArrowheads="1" noChangeAspect="1"/>
            <a:extLst>
              <a:ext uri="smNativeData">
                <pr:smNativeData xmlns:pr="smNativeData" val="SMDATA_15_4pxxYRMAAAAlAAAAEQAAAC0AAAAAkAAAAEgAAACQAAAASAAAAAAAAAAB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Yp3RBQAAAAEAAAAAAAAAAAAAAAAAAAAAAAAAAAAAAAAAAAAAAAAAAAAAAAB/f38AJChSA8zMzADAwP8Af39/AAAAAAAAAAAAAAAAAP///wAAAAAAIQAAABgAAAAUAAAA/gEAAM4HAADjIQAATBsAABAAAAAmAAAACAAAAAGBAAB/AAAA"/>
              </a:ext>
            </a:extLst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323850" y="1268730"/>
            <a:ext cx="5184775" cy="3168650"/>
          </a:xfrm>
          <a:prstGeom prst="rect">
            <a:avLst/>
          </a:prstGeom>
          <a:noFill/>
        </p:spPr>
      </p:pic>
      <p:sp>
        <p:nvSpPr>
          <p:cNvPr id="3" name="Заголовок 1"/>
          <p:cNvSpPr>
            <a:spLocks noGrp="1" noChangeArrowheads="1"/>
            <a:extLst>
              <a:ext uri="smNativeData">
                <pr:smNativeData xmlns:pr="smNativeData" val="SMDATA_13_4pxxYRMAAAAlAAAAZAAAAA0AAAAAkAAAAEgAAACQAAAASA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kKFIDzMzMAMDA/wB/f38AAAAAAAAAAAAAAAAAAAAAAAAAAAAhAAAAGAAAABQAAADJBAAAmgEAADEzAADtBgAAEAAAACYAAAAIAAAAAQAAAAAAAAA="/>
              </a:ext>
            </a:extLst>
          </p:cNvSpPr>
          <p:nvPr>
            <p:ph type="title"/>
          </p:nvPr>
        </p:nvSpPr>
        <p:spPr>
          <a:xfrm>
            <a:off x="777875" y="260350"/>
            <a:ext cx="7543800" cy="865505"/>
          </a:xfrm>
        </p:spPr>
        <p:txBody>
          <a:bodyPr/>
          <a:lstStyle/>
          <a:p>
            <a:pPr algn="ctr">
              <a:spcAft>
                <a:spcPts val="0"/>
              </a:spcAft>
              <a:defRPr lang="ru-ru"/>
            </a:pPr>
            <a:r>
              <a:rPr lang="ru-ru" b="1"/>
              <a:t>Звукооператор</a:t>
            </a:r>
          </a:p>
        </p:txBody>
      </p:sp>
      <p:pic>
        <p:nvPicPr>
          <p:cNvPr id="4" name="Picture 3" descr="C:\Users\Наталья\Desktop\http---s016.radikal.ru-i335-1201-09-4a0948e3af7d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gdqgk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QRcAAGwWAADSNQAAKik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3780155" y="3644900"/>
            <a:ext cx="4968875" cy="304673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Театральная неделя\костюмер 2.jpg"/>
          <p:cNvPicPr>
            <a:picLocks noGrp="1" noChangeArrowheads="1" noChangeAspect="1"/>
            <a:extLst>
              <a:ext uri="smNativeData">
                <pr:smNativeData xmlns:pr="smNativeData" val="SMDATA_15_4pxxYRMAAAAlAAAAEQAAAC0AAAAAkAAAAEgAAACQAAAASAAAAAAAAAAB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Bm+tNVDAAAABAAAAAAAAAAAAAAAAAAAAAAAAAAHgAAAGgAAAAAAAAAAAAAAAAAAAAAAAAAAAAAABAnAAAQJwAAAAAAAAAAAAAAAAAAAAAAAAAAAAAAAAAAAAAAAAAAAAAUAAAAAAAAAMDA/wAAAAAAZAAAADIAAAAAAAAAZAAAAAAAAAB/f38ACgAAAB8AAABUAAAAYp3RBQAAAAEAAAAAAAAAAAAAAAAAAAAAAAAAAAAAAAAAAAAAAAAAAAAAAAB/f38AJChSA8zMzADAwP8Af39/AAAAAAAAAAAAAAAAAP///wAAAAAAIQAAABgAAAAUAAAAEwYAAEEIAACzGgAA/hUAABAAAAAmAAAACAAAAAGBAAB/AAAA"/>
              </a:ext>
            </a:extLst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987425" y="1341755"/>
            <a:ext cx="3352800" cy="2233295"/>
          </a:xfrm>
          <a:prstGeom prst="rect">
            <a:avLst/>
          </a:prstGeom>
          <a:noFill/>
        </p:spPr>
      </p:pic>
      <p:sp>
        <p:nvSpPr>
          <p:cNvPr id="3" name="Заголовок 1"/>
          <p:cNvSpPr>
            <a:spLocks noGrp="1" noChangeArrowheads="1"/>
            <a:extLst>
              <a:ext uri="smNativeData">
                <pr:smNativeData xmlns:pr="smNativeData" val="SMDATA_13_4pxxYRMAAAAlAAAAZAAAAA0AAAAAkAAAAEgAAACQAAAASA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kKFIDzMzMAMDA/wB/f38AAAAAAAAAAAAAAAAAAAAAAAAAAAAhAAAAGAAAABQAAADJBAAAmgEAADEzAADOBwAAEAAAACYAAAAIAAAAAQAAAAAAAAA="/>
              </a:ext>
            </a:extLst>
          </p:cNvSpPr>
          <p:nvPr>
            <p:ph type="title"/>
          </p:nvPr>
        </p:nvSpPr>
        <p:spPr>
          <a:xfrm>
            <a:off x="777875" y="260350"/>
            <a:ext cx="7543800" cy="1008380"/>
          </a:xfrm>
        </p:spPr>
        <p:txBody>
          <a:bodyPr/>
          <a:lstStyle/>
          <a:p>
            <a:pPr>
              <a:spcAft>
                <a:spcPts val="0"/>
              </a:spcAft>
              <a:defRPr lang="ru-ru"/>
            </a:pPr>
            <a:r>
              <a:rPr lang="ru-ru" b="1"/>
              <a:t>Костюмер</a:t>
            </a:r>
          </a:p>
        </p:txBody>
      </p:sp>
      <p:pic>
        <p:nvPicPr>
          <p:cNvPr id="4" name="Picture 3" descr="C:\Users\Наталья\Desktop\Театральная неделя\костюмер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ivRw8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Ox8AAM4HAAC7NQAAziU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5076825" y="1268730"/>
            <a:ext cx="3657600" cy="48768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Picture 4" descr="C:\Users\Наталья\Desktop\Театральная неделя\костюмерная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Bkmmj+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iwEAAPMWAAB0HQAACycAAB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250825" y="3730625"/>
            <a:ext cx="4537075" cy="261620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Театральная неделя\гример 1.jpg"/>
          <p:cNvPicPr>
            <a:picLocks noGrp="1" noChangeArrowheads="1" noChangeAspect="1"/>
            <a:extLst>
              <a:ext uri="smNativeData">
                <pr:smNativeData xmlns:pr="smNativeData" val="SMDATA_15_4pxxYRMAAAAlAAAAEQAAAC0AAAAAkAAAAEgAAACQAAAASAAAAAAAAAAB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Yp3RBQAAAAEAAAAAAAAAAAAAAAAAAAAAAAAAAAAAAAAAAAAAAAAAAAAAAAB/f38AJChSA8zMzADAwP8Af39/AAAAAAAAAAAAAAAAAP///wAAAAAAIQAAABgAAAAUAAAApgQAAM4HAABcGgAAbBYAABAAAAAmAAAACAAAAAGBAAB/AAAA"/>
              </a:ext>
            </a:extLst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755650" y="1268730"/>
            <a:ext cx="3529330" cy="2376170"/>
          </a:xfrm>
          <a:prstGeom prst="rect">
            <a:avLst/>
          </a:prstGeom>
          <a:noFill/>
        </p:spPr>
      </p:pic>
      <p:sp>
        <p:nvSpPr>
          <p:cNvPr id="3" name="Заголовок 1"/>
          <p:cNvSpPr>
            <a:spLocks noGrp="1" noChangeArrowheads="1"/>
            <a:extLst>
              <a:ext uri="smNativeData">
                <pr:smNativeData xmlns:pr="smNativeData" val="SMDATA_13_4pxxYRMAAAAlAAAAZAAAAA0AAAAAkAAAAEgAAACQAAAASA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kKFIDzMzMAMDA/wB/f38AAAAAAAAAAAAAAAAAAAAAAAAAAAAhAAAAGAAAABQAAADJBAAAtwAAADEzAABdBwAAEAAAACYAAAAIAAAAAQAAAAAAAAA="/>
              </a:ext>
            </a:extLst>
          </p:cNvSpPr>
          <p:nvPr>
            <p:ph type="title"/>
          </p:nvPr>
        </p:nvSpPr>
        <p:spPr>
          <a:xfrm>
            <a:off x="777875" y="116205"/>
            <a:ext cx="7543800" cy="1080770"/>
          </a:xfrm>
        </p:spPr>
        <p:txBody>
          <a:bodyPr/>
          <a:lstStyle/>
          <a:p>
            <a:pPr algn="ctr">
              <a:spcAft>
                <a:spcPts val="0"/>
              </a:spcAft>
              <a:defRPr lang="ru-ru"/>
            </a:pPr>
            <a:r>
              <a:rPr lang="ru-ru" b="1"/>
              <a:t>  Гример</a:t>
            </a:r>
          </a:p>
        </p:txBody>
      </p:sp>
      <p:pic>
        <p:nvPicPr>
          <p:cNvPr id="4" name="Picture 3" descr="C:\Users\Наталья\Desktop\Театральная неделя\гример 2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Clc9Gt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kRwAAF0HAAAqMwAA3RY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4643755" y="1196975"/>
            <a:ext cx="3673475" cy="251968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Picture 4" descr="C:\Users\Наталья\Desktop\Театральная неделя\гримерка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BGkbcv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2goAAMAXAADfJQAAVCkAAB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1764030" y="3860800"/>
            <a:ext cx="4392295" cy="285750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Театральная неделя\режиссер 2.jpg"/>
          <p:cNvPicPr>
            <a:picLocks noGrp="1" noChangeArrowheads="1" noChangeAspect="1"/>
            <a:extLst>
              <a:ext uri="smNativeData">
                <pr:smNativeData xmlns:pr="smNativeData" val="SMDATA_15_4pxxYRMAAAAlAAAAEQAAAC0AAAAAkAAAAEgAAACQAAAASAAAAAAAAAAB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ABAAADAAAABAAAAAAAAAAAAAAAAAAAAAAAAAAHgAAAGgAAAAAAAAAAAAAAAAAAAAAAAAAAAAAABAnAAAQJwAAAAAAAAAAAAAAAAAAAAAAAAAAAAAAAAAAAAAAAAAAAAAUAAAAAAAAAMDA/wAAAAAAZAAAADIAAAAAAAAAZAAAAAAAAAB/f38ACgAAAB8AAABUAAAAYp3RBQAAAAEAAAAAAAAAAAAAAAAAAAAAAAAAAAAAAAAAAAAAAAAAAAAAAAB/f38AJChSA8zMzADAwP8Af39/AAAAAAAAAAAAAAAAAP///wAAAAAAIQAAABgAAAAUAAAAUgMAAAUKAAAkGAAA8CEAABAAAAAmAAAACAAAAAGBAAB/AAAA"/>
              </a:ext>
            </a:extLst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539750" y="1628775"/>
            <a:ext cx="3384550" cy="3888105"/>
          </a:xfrm>
          <a:prstGeom prst="rect">
            <a:avLst/>
          </a:prstGeom>
          <a:noFill/>
        </p:spPr>
      </p:pic>
      <p:sp>
        <p:nvSpPr>
          <p:cNvPr id="3" name="Заголовок 1"/>
          <p:cNvSpPr>
            <a:spLocks noGrp="1" noChangeArrowheads="1"/>
            <a:extLst>
              <a:ext uri="smNativeData">
                <pr:smNativeData xmlns:pr="smNativeData" val="SMDATA_13_4pxxYRMAAAAlAAAAZAAAAA0AAAAAkAAAAEgAAACQAAAASA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kKFIDzMzMAMDA/wB/f38AAAAAAAAAAAAAAAAAAAAAAAAAAAAhAAAAGAAAABQAAADJBAAADQIAADEzAACNBwAAEAAAACYAAAAIAAAAAQAAAAAAAAA="/>
              </a:ext>
            </a:extLst>
          </p:cNvSpPr>
          <p:nvPr>
            <p:ph type="title"/>
          </p:nvPr>
        </p:nvSpPr>
        <p:spPr>
          <a:xfrm>
            <a:off x="777875" y="333375"/>
            <a:ext cx="7543800" cy="894080"/>
          </a:xfrm>
        </p:spPr>
        <p:txBody>
          <a:bodyPr/>
          <a:lstStyle/>
          <a:p>
            <a:pPr>
              <a:spcAft>
                <a:spcPts val="0"/>
              </a:spcAft>
              <a:defRPr lang="ru-ru"/>
            </a:pPr>
            <a:r>
              <a:rPr lang="ru-ru" b="1"/>
              <a:t>Режиссер</a:t>
            </a:r>
          </a:p>
        </p:txBody>
      </p:sp>
      <p:pic>
        <p:nvPicPr>
          <p:cNvPr id="4" name="Picture 3" descr="C:\Users\Наталья\Desktop\Театральная неделя\режиссер 3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zssuc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XBoAAH4CAAALNAAAGBU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4284980" y="405130"/>
            <a:ext cx="4175125" cy="302387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Picture 4" descr="C:\Users\Наталья\Desktop\Театральная неделя\режиссер 5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BgiYo+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kRwAAGwWAADuNAAAPCgAAB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4643755" y="3644900"/>
            <a:ext cx="3960495" cy="289560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>
            <a:spLocks noGrp="1" noChangeArrowheads="1"/>
            <a:extLst>
              <a:ext uri="smNativeData">
                <pr:smNativeData xmlns:pr="smNativeData" val="SMDATA_13_4pxxYRMAAAAlAAAAZAAAAA0AAAAAkAAAAEgAAACQAAAASA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kKFIDzMzMAMDA/wB/f38AAAAAAAAAAAAAAAAAAAAAAAAAAAAhAAAAGAAAABQAAAD+AQAAAB4AADEzAACgIwAAEAAAACYAAAAIAAAAAQAAAAAAAAA="/>
              </a:ext>
            </a:extLst>
          </p:cNvSpPr>
          <p:nvPr>
            <p:ph type="title"/>
          </p:nvPr>
        </p:nvSpPr>
        <p:spPr>
          <a:xfrm>
            <a:off x="323850" y="4876800"/>
            <a:ext cx="7997825" cy="914400"/>
          </a:xfrm>
        </p:spPr>
        <p:txBody>
          <a:bodyPr/>
          <a:lstStyle/>
          <a:p>
            <a:pPr>
              <a:defRPr lang="ru-ru"/>
            </a:pPr>
            <a:r>
              <a:t>Актеры</a:t>
            </a:r>
          </a:p>
        </p:txBody>
      </p:sp>
      <p:pic>
        <p:nvPicPr>
          <p:cNvPr id="3" name="Picture 2" descr="E:\Новое  март 2016\Театральная неделя\Картинки\балерина.jpg"/>
          <p:cNvPicPr>
            <a:picLocks noGrp="1" noChangeArrowheads="1" noChangeAspect="1"/>
            <a:extLst>
              <a:ext uri="smNativeData">
                <pr:smNativeData xmlns:pr="smNativeData" val="SMDATA_15_4pxxYRMAAAAlAAAAEQAAAC0AAAAAkAAAAEgAAACQAAAASAAAAAAAAAAB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pfnltDAAAABAAAAAAAAAAAAAAAAAAAAAAAAAAHgAAAGgAAAAAAAAAAAAAAAAAAAAAAAAAAAAAABAnAAAQJwAAAAAAAAAAAAAAAAAAAAAAAAAAAAAAAAAAAAAAAAAAAAAUAAAAAAAAAMDA/wAAAAAAZAAAADIAAAAAAAAAZAAAAAAAAAB/f38ACgAAAB8AAABUAAAAYp3RBQAAAAEAAAAAAAAAAAAAAAAAAAAAAAAAAAAAAAAAAAAAAAAAAAAAAAB/f38AJChSA8zMzADAwP8Af39/AAAAAAAAAAAAAAAAAP///wAAAAAAIQAAABgAAAAUAAAAiwEAACYFAADjEAAAphsAABAAAAAmAAAACAAAAAGBAAB/AAAA"/>
              </a:ext>
            </a:extLst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250825" y="836930"/>
            <a:ext cx="2494280" cy="3657600"/>
          </a:xfrm>
          <a:prstGeom prst="rect">
            <a:avLst/>
          </a:prstGeom>
          <a:noFill/>
        </p:spPr>
      </p:pic>
      <p:pic>
        <p:nvPicPr>
          <p:cNvPr id="4" name="Picture 3" descr="E:\Новое  март 2016\Театральная неделя\Картинки\Ревда артисты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8REAAIcZAAAzJwAAIyg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2916555" y="4149725"/>
            <a:ext cx="3455670" cy="23749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Picture 4" descr="E:\Новое  март 2016\Театральная неделя\Картинки\morozkoznakomstvo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Dq28aN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fhEAAH4CAADkJQAA/REAAB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2843530" y="405130"/>
            <a:ext cx="3315970" cy="251904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Picture 5" descr="E:\Новое  март 2016\Театральная неделя\Картинки\артистка поет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Bg2Cab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GCQAAOUOAADsNgAAWR0AABAAAAAmAAAACAAAAP//////////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>
            <a:off x="5867400" y="2421255"/>
            <a:ext cx="3060700" cy="234950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Театральная неделя\теневой театр.jpg"/>
          <p:cNvPicPr>
            <a:picLocks noGrp="1" noChangeArrowheads="1" noChangeAspect="1"/>
            <a:extLst>
              <a:ext uri="smNativeData">
                <pr:smNativeData xmlns:pr="smNativeData" val="SMDATA_15_4pxxYRMAAAAlAAAAEQAAAC0AAAAAkAAAAEgAAACQAAAASAAAAAAAAAAB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CbQvrFDAAAABAAAAAAAAAAAAAAAAAAAAAAAAAAHgAAAGgAAAAAAAAAAAAAAAAAAAAAAAAAAAAAABAnAAAQJwAAAAAAAAAAAAAAAAAAAAAAAAAAAAAAAAAAAAAAAAAAAAAUAAAAAAAAAMDA/wAAAAAAZAAAADIAAAAAAAAAZAAAAAAAAAB/f38ACgAAAB8AAABUAAAAYp3RBQAAAAEAAAAAAAAAAAAAAAAAAAAAAAAAAAAAAAAAAAAAAAAAAAAAAAB/f38AJChSA8zMzADAwP8Af39/AAAAAAAAAAAAAAAAAP///wAAAAAAIQAAABgAAAAUAAAAbwIAAF0HAAB8FQAAqBQAABAAAAAmAAAACAAAAAGBAAB/AAAA"/>
              </a:ext>
            </a:extLst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395605" y="1196975"/>
            <a:ext cx="3096895" cy="2160905"/>
          </a:xfrm>
          <a:prstGeom prst="rect">
            <a:avLst/>
          </a:prstGeom>
          <a:noFill/>
        </p:spPr>
      </p:pic>
      <p:sp>
        <p:nvSpPr>
          <p:cNvPr id="3" name="Заголовок 1"/>
          <p:cNvSpPr>
            <a:spLocks noGrp="1" noChangeArrowheads="1"/>
            <a:extLst>
              <a:ext uri="smNativeData">
                <pr:smNativeData xmlns:pr="smNativeData" val="SMDATA_13_4pxxYRMAAAAlAAAAZAAAAA0AAAAAkAAAAEgAAACQAAAASA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MalkjwMAAAAEAAAAAAAAAAAAAAAAAAAAAAAAAAeAAAAaAAAAAAAAAAAAAAAAAAAAAAAAAAAAAAAECcAABAnAAAAAAAAAAAAAAAAAAAAAAAAAAAAAAAAAAAAAAAAAAAAABQAAAAAAAAAwMD/AAAAAABkAAAAMgAAAAAAAABkAAAAAAAAAH9/fwAKAAAAHwAAAFQAAAD///8AAAAAAQAAAAAAAAAAAAAAAAAAAAAAAAAAAAAAAAAAAAAAAAAAAAAAAH9/fwAkKFIDzMzMAMDA/wB/f38AAAAAAAAAAAAAAAAAAAAAAAAAAAAhAAAAGAAAABQAAADQAgAAsQEAAHA1AAAJBgAAEAAAACYAAAAIAAAAASAAAAAAAAA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70612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 lang="ru-ru" sz="4410"/>
            </a:pPr>
            <a:r>
              <a:rPr lang="ru-ru" b="1"/>
              <a:t>Театры в детском саду</a:t>
            </a:r>
            <a:endParaRPr lang="ru-ru" b="1"/>
          </a:p>
        </p:txBody>
      </p:sp>
      <p:pic>
        <p:nvPicPr>
          <p:cNvPr id="4" name="Picture 3" descr="C:\Users\Наталья\Desktop\Театральная неделя\вязаный театр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nX9AX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QRcAAF0HAABeKQAAqBQ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3780155" y="1196975"/>
            <a:ext cx="2944495" cy="216090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Picture 4" descr="C:\Users\Наталья\Desktop\i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cAEAAIkVAAA/FAAAIiIAAB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233680" y="3500755"/>
            <a:ext cx="3057525" cy="204787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Picture 5" descr="C:\Users\Наталья\Desktop\8ef04c00fed26d9b6d81a4fd269aba6b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C2T7Vx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byUAAIURAAAoNwAA7R8AABAAAAAmAAAACAAAAP//////////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>
            <a:off x="6085205" y="2847975"/>
            <a:ext cx="2880995" cy="234188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7" name="Picture 6" descr="C:\Users\Наталья\Desktop\gvZpBletA_A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hRQAALwZAABNJgAAsigAABAAAAAmAAAACAAAAP//////////"/>
              </a:ext>
            </a:extLst>
          </p:cNvPicPr>
          <p:nvPr/>
        </p:nvPicPr>
        <p:blipFill>
          <a:blip r:embed="rId6"/>
          <a:stretch>
            <a:fillRect/>
          </a:stretch>
        </p:blipFill>
        <p:spPr>
          <a:xfrm>
            <a:off x="3335655" y="4183380"/>
            <a:ext cx="2890520" cy="243205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Театральная неделя\i.jpg"/>
          <p:cNvPicPr>
            <a:picLocks noGrp="1" noChangeArrowheads="1" noChangeAspect="1"/>
            <a:extLst>
              <a:ext uri="smNativeData">
                <pr:smNativeData xmlns:pr="smNativeData" val="SMDATA_15_4pxxYRMAAAAlAAAAEQAAAC0AAAAAkAAAAEgAAACQAAAASAAAAAAAAAAB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BAQEBDAAAABAAAAAAAAAAAAAAAAAAAAAAAAAAHgAAAGgAAAAAAAAAAAAAAAAAAAAAAAAAAAAAABAnAAAQJwAAAAAAAAAAAAAAAAAAAAAAAAAAAAAAAAAAAAAAAAAAAAAUAAAAAAAAAMDA/wAAAAAAZAAAADIAAAAAAAAAZAAAAAAAAAB/f38ACgAAAB8AAABUAAAAYp3RBQAAAAEAAAAAAAAAAAAAAAAAAAAAAAAAAAAAAAAAAAAAAAAAAAAAAAB/f38AJChSA8zMzADAwP8Af39/AAAAAAAAAAAAAAAAAP///wAAAAAAIQAAABgAAAAUAAAAFwUAAGgaAAAYEwAAAScAABAAAAAmAAAACAAAAAGBAAB/AAAA"/>
              </a:ext>
            </a:extLst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827405" y="4292600"/>
            <a:ext cx="2276475" cy="2047875"/>
          </a:xfrm>
          <a:prstGeom prst="rect">
            <a:avLst/>
          </a:prstGeom>
          <a:noFill/>
        </p:spPr>
      </p:pic>
      <p:sp>
        <p:nvSpPr>
          <p:cNvPr id="3" name="Заголовок 1"/>
          <p:cNvSpPr>
            <a:spLocks noGrp="1" noChangeArrowheads="1"/>
            <a:extLst>
              <a:ext uri="smNativeData">
                <pr:smNativeData xmlns:pr="smNativeData" val="SMDATA_13_4pxxYRMAAAAlAAAAZAAAAA0AAAAAkAAAAEgAAACQAAAASA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kKFIDzMzMAMDA/wB/f38AAAAAAAAAAAAAAAAAAAAAAAAAAAAhAAAAGAAAABQAAABvAgAA7gIAAA81AABoGgAAEAAAACYAAAAIAAAAAQAAAAAAAAA="/>
              </a:ext>
            </a:extLst>
          </p:cNvSpPr>
          <p:nvPr>
            <p:ph type="title"/>
          </p:nvPr>
        </p:nvSpPr>
        <p:spPr>
          <a:xfrm>
            <a:off x="395605" y="476250"/>
            <a:ext cx="8229600" cy="3816350"/>
          </a:xfrm>
        </p:spPr>
        <p:txBody>
          <a:bodyPr/>
          <a:lstStyle/>
          <a:p>
            <a:pPr algn="ctr">
              <a:spcAft>
                <a:spcPts val="0"/>
              </a:spcAft>
              <a:defRPr lang="ru-ru"/>
            </a:pPr>
            <a:br/>
            <a:br/>
            <a:r>
              <a:rPr lang="ru-ru" sz="8800" b="1"/>
              <a:t>Театр – искусство сцены </a:t>
            </a:r>
            <a:endParaRPr lang="ru-ru" sz="8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>
            <a:spLocks noGrp="1" noChangeArrowheads="1"/>
            <a:extLst>
              <a:ext uri="smNativeData">
                <pr:smNativeData xmlns:pr="smNativeData" val="SMDATA_13_4pxxYRMAAAAlAAAAZAAAAA0AAAAAkAAAAEgAAACQAAAASAAAAAAAAAAB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kKFIDzMzMAMDA/wB/f38AAAAAAAAAAAAAAAAAAAAAAAAAAAAhAAAAGAAAABQAAAAgDQAAOAQAAKAyAAC4GgAAEAAAACYAAAAIAAAAAAAAAAAAAAA="/>
              </a:ext>
            </a:extLst>
          </p:cNvSpPr>
          <p:nvPr>
            <p:ph type="body" idx="1"/>
          </p:nvPr>
        </p:nvSpPr>
        <p:spPr/>
        <p:txBody>
          <a:bodyPr/>
          <a:lstStyle/>
          <a:p>
            <a:pPr marL="274320" indent="-255905">
              <a:spcAft>
                <a:spcPts val="0"/>
              </a:spcAft>
              <a:defRPr lang="ru-ru"/>
            </a:pPr>
          </a:p>
        </p:txBody>
      </p:sp>
      <p:sp>
        <p:nvSpPr>
          <p:cNvPr id="3" name="Заголовок 1"/>
          <p:cNvSpPr>
            <a:spLocks noGrp="1" noChangeArrowheads="1"/>
            <a:extLst>
              <a:ext uri="smNativeData">
                <pr:smNativeData xmlns:pr="smNativeData" val="SMDATA_13_4pxxYRMAAAAlAAAAZAAAAA0AAAAAkAAAAEgAAACQAAAASA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FcOQTwMAAAAEAAAAAAAAAAAAAAAAAAAAAAAAAAeAAAAaAAAAAAAAAAAAAAAAAAAAAAAAAAAAAAAECcAABAnAAAAAAAAAAAAAAAAAAAAAAAAAAAAAAAAAAAAAAAAAAAAABQAAAAAAAAAwMD/AAAAAABkAAAAMgAAAAAAAABkAAAAAAAAAH9/fwAKAAAAHwAAAFQAAAD///8AAAAAAQAAAAAAAAAAAAAAAAAAAAAAAAAAAAAAAAAAAAAAAAAAAAAAAH9/fwAkKFIDzMzMAMDA/wB/f38AAAAAAAAAAAAAAAAAAAAAAAAAAAAhAAAAGAAAABQAAADJBAAAAB4AADEzAACgIw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ts val="0"/>
              </a:spcAft>
              <a:defRPr lang="ru-ru"/>
            </a:pPr>
          </a:p>
        </p:txBody>
      </p:sp>
      <p:pic>
        <p:nvPicPr>
          <p:cNvPr id="4" name="Picture 2" descr="C:\Users\Наталья\Desktop\Театральная неделя\i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CQJHms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bwIAAA0CAABfNQAAlig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395605" y="333375"/>
            <a:ext cx="8280400" cy="626427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Театральная неделя\афиша 1.jpg"/>
          <p:cNvPicPr>
            <a:picLocks noGrp="1" noChangeArrowheads="1" noChangeAspect="1"/>
            <a:extLst>
              <a:ext uri="smNativeData">
                <pr:smNativeData xmlns:pr="smNativeData" val="SMDATA_15_4pxxYRMAAAAlAAAAEQAAAC0AAAAAkAAAAEgAAACQAAAASAAAAAAAAAAB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JTksHDAAAABAAAAAAAAAAAAAAAAAAAAAAAAAAHgAAAGgAAAAAAAAAAAAAAAAAAAAAAAAAAAAAABAnAAAQJwAAAAAAAAAAAAAAAAAAAAAAAAAAAAAAAAAAAAAAAAAAAAAUAAAAAAAAAMDA/wAAAAAAZAAAADIAAAAAAAAAZAAAAAAAAAB/f38ACgAAAB8AAABUAAAAYp3RBQAAAAEAAAAAAAAAAAAAAAAAAAAAAAAAAAAAAAAAAAAAAAAAAAAAAAB/f38AJChSA8zMzADAwP8Af39/AAAAAAAAAAAAAAAAAP///wAAAAAAIQAAABgAAAAUAAAAvA8AADgEAAAFMAAAuBoAABAAAAAmAAAACAAAAAGBAAB/AAAA"/>
              </a:ext>
            </a:extLst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2557780" y="685800"/>
            <a:ext cx="5248275" cy="3657600"/>
          </a:xfrm>
          <a:prstGeom prst="rect">
            <a:avLst/>
          </a:prstGeom>
          <a:noFill/>
        </p:spPr>
      </p:pic>
      <p:sp>
        <p:nvSpPr>
          <p:cNvPr id="3" name="Заголовок 1"/>
          <p:cNvSpPr>
            <a:spLocks noGrp="1" noChangeArrowheads="1"/>
            <a:extLst>
              <a:ext uri="smNativeData">
                <pr:smNativeData xmlns:pr="smNativeData" val="SMDATA_13_4pxxYRMAAAAlAAAAZAAAAA0AAAAAkAAAAEgAAACQAAAASA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kKFIDzMzMAMDA/wB/f38AAAAAAAAAAAAAAAAAAAAAAAAAAAAhAAAAGAAAABQAAADQAgAAsQEAAHA1AABBCAAAEAAAACYAAAAIAAAAAQAAAAAAAAA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066800"/>
          </a:xfrm>
        </p:spPr>
        <p:txBody>
          <a:bodyPr/>
          <a:lstStyle/>
          <a:p>
            <a:pPr>
              <a:spcAft>
                <a:spcPts val="0"/>
              </a:spcAft>
              <a:defRPr lang="ru-ru"/>
            </a:pPr>
            <a:r>
              <a:rPr lang="ru-ru" sz="4000" b="1"/>
              <a:t>Перед театром театральные афиши</a:t>
            </a:r>
            <a:endParaRPr lang="ru-ru" sz="4000" b="1"/>
          </a:p>
        </p:txBody>
      </p:sp>
      <p:pic>
        <p:nvPicPr>
          <p:cNvPr id="4" name="Picture 3" descr="C:\Users\Наталья\Desktop\Театральная неделя\афиша 4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kRwAAF4YAACYNQAAMSk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4643755" y="3961130"/>
            <a:ext cx="4068445" cy="273494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Picture 4" descr="C:\Users\Наталья\Desktop\Театральная неделя\афиша 2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jAMAACIJAAAlGgAABykAAB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576580" y="1484630"/>
            <a:ext cx="3673475" cy="518477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Театральная неделя\касса 1.jpg"/>
          <p:cNvPicPr>
            <a:picLocks noGrp="1" noChangeArrowheads="1" noChangeAspect="1"/>
            <a:extLst>
              <a:ext uri="smNativeData">
                <pr:smNativeData xmlns:pr="smNativeData" val="SMDATA_15_4pxxYRMAAAAlAAAAEQAAAC0AAAAAkAAAAEgAAACQAAAASAAAAAAAAAAB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CbA/2RDAAAABAAAAAAAAAAAAAAAAAAAAAAAAAAHgAAAGgAAAAAAAAAAAAAAAAAAAAAAAAAAAAAABAnAAAQJwAAAAAAAAAAAAAAAAAAAAAAAAAAAAAAAAAAAAAAAAAAAAAUAAAAAAAAAMDA/wAAAAAAZAAAADIAAAAAAAAAZAAAAAAAAAB/f38ACgAAAB8AAABUAAAAYp3RBQAAAAEAAAAAAAAAAAAAAAAAAAAAAAAAAAAAAAAAAAAAAAAAAAAAAAB/f38AJChSA8zMzADAwP8Af39/AAAAAAAAAAAAAAAAAP///wAAAAAAIQAAABgAAAAUAAAAsgUAAP0FAACIFgAA4RcAABAAAAAmAAAACAAAAAGBAAB/AAAA"/>
              </a:ext>
            </a:extLst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925830" y="973455"/>
            <a:ext cx="2736850" cy="2908300"/>
          </a:xfrm>
          <a:prstGeom prst="rect">
            <a:avLst/>
          </a:prstGeom>
          <a:noFill/>
        </p:spPr>
      </p:pic>
      <p:sp>
        <p:nvSpPr>
          <p:cNvPr id="3" name="Заголовок 1"/>
          <p:cNvSpPr>
            <a:spLocks noGrp="1" noChangeArrowheads="1"/>
            <a:extLst>
              <a:ext uri="smNativeData">
                <pr:smNativeData xmlns:pr="smNativeData" val="SMDATA_13_4pxxYRMAAAAlAAAAZAAAAA0AAAAAkAAAAEgAAACQAAAASA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kKFIDzMzMAMDA/wB/f38AAAAAAAAAAAAAAAAAAAAAAAAAAAAhAAAAGAAAABQAAADQAgAAsQEAAHA1AAAJBgAAEAAAACYAAAAIAAAAASAAAAAAAAA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70612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 lang="ru-ru" sz="4410"/>
            </a:pPr>
            <a:r>
              <a:rPr lang="ru-ru" b="1"/>
              <a:t>Театральные кассы</a:t>
            </a:r>
            <a:endParaRPr lang="ru-ru" b="1"/>
          </a:p>
        </p:txBody>
      </p:sp>
      <p:pic>
        <p:nvPicPr>
          <p:cNvPr id="4" name="Picture 3" descr="C:\Users\Наталья\Desktop\Театральная неделя\касса 2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BB0AACcGAAAqMwAA2xU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4716780" y="1000125"/>
            <a:ext cx="3600450" cy="25527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Picture 4" descr="C:\Users\Наталья\Desktop\Театральная неделя\касса 3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0AIAAMAXAABpGQAABykAAB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3860800"/>
            <a:ext cx="3673475" cy="280860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Picture 5" descr="C:\Users\Наталья\Desktop\Театральная неделя\касса 4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PRsAANsVAABdNwAAISgAABAAAAAmAAAACAAAAP//////////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>
            <a:off x="4427855" y="3552825"/>
            <a:ext cx="4572000" cy="297053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Театральная неделя\билетер 1.jpg"/>
          <p:cNvPicPr>
            <a:picLocks noGrp="1" noChangeArrowheads="1" noChangeAspect="1"/>
            <a:extLst>
              <a:ext uri="smNativeData">
                <pr:smNativeData xmlns:pr="smNativeData" val="SMDATA_15_4pxxYRMAAAAlAAAAEQAAAC0AAAAAkAAAAEgAAACQAAAASAAAAAAAAAAB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Yp3RBQAAAAEAAAAAAAAAAAAAAAAAAAAAAAAAAAAAAAAAAAAAAAAAAAAAAAB/f38AJChSA8zMzADAwP8Af39/AAAAAAAAAAAAAAAAAP///wAAAAAAIQAAABgAAAAUAAAAGwEAAFkLAADpGQAA9B0AABAAAAAmAAAACAAAAAGBAAB/AAAA"/>
              </a:ext>
            </a:extLst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179705" y="1844675"/>
            <a:ext cx="4032250" cy="3024505"/>
          </a:xfrm>
          <a:prstGeom prst="rect">
            <a:avLst/>
          </a:prstGeom>
          <a:noFill/>
        </p:spPr>
      </p:pic>
      <p:sp>
        <p:nvSpPr>
          <p:cNvPr id="3" name="Заголовок 1"/>
          <p:cNvSpPr>
            <a:spLocks noGrp="1" noChangeArrowheads="1"/>
            <a:extLst>
              <a:ext uri="smNativeData">
                <pr:smNativeData xmlns:pr="smNativeData" val="SMDATA_13_4pxxYRMAAAAlAAAAZAAAAA0AAAAAkAAAAEgAAACQAAAASA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kKFIDzMzMAMDA/wB/f38AAAAAAAAAAAAAAAAAAAAAAAAAAAAhAAAAGAAAABQAAADJBAAAKgEAADEzAAB2CgAAEAAAACYAAAAIAAAAAQAAAAAAAAA="/>
              </a:ext>
            </a:extLst>
          </p:cNvSpPr>
          <p:nvPr>
            <p:ph type="title"/>
          </p:nvPr>
        </p:nvSpPr>
        <p:spPr>
          <a:xfrm>
            <a:off x="777875" y="189230"/>
            <a:ext cx="7543800" cy="1511300"/>
          </a:xfrm>
        </p:spPr>
        <p:txBody>
          <a:bodyPr/>
          <a:lstStyle/>
          <a:p>
            <a:pPr>
              <a:spcAft>
                <a:spcPts val="0"/>
              </a:spcAft>
              <a:defRPr lang="ru-ru"/>
            </a:pPr>
            <a:r>
              <a:rPr lang="ru-ru" sz="4400" b="1"/>
              <a:t>БИЛЕТЕР – ПРОВЕРЯЕТ БИЛЕТЫ</a:t>
            </a:r>
            <a:endParaRPr lang="ru-ru" sz="4400" b="1"/>
          </a:p>
        </p:txBody>
      </p:sp>
      <p:pic>
        <p:nvPicPr>
          <p:cNvPr id="4" name="Picture 3" descr="C:\Users\Наталья\Desktop\Театральная неделя\билетер 2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IBwAAFkLAAC1NgAA+Cg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844675"/>
            <a:ext cx="4321175" cy="481520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Театральная неделя\гардероб 3.jpg"/>
          <p:cNvPicPr>
            <a:picLocks noGrp="1" noChangeArrowheads="1" noChangeAspect="1"/>
            <a:extLst>
              <a:ext uri="smNativeData">
                <pr:smNativeData xmlns:pr="smNativeData" val="SMDATA_15_4pxxYRMAAAAlAAAAEQAAAC0AAAAAkAAAAEgAAACQAAAASAAAAAAAAAAB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BFAAAADAAAABAAAAAAAAAAAAAAAAAAAAAAAAAAHgAAAGgAAAAAAAAAAAAAAAAAAAAAAAAAAAAAABAnAAAQJwAAAAAAAAAAAAAAAAAAAAAAAAAAAAAAAAAAAAAAAAAAAAAUAAAAAAAAAMDA/wAAAAAAZAAAADIAAAAAAAAAZAAAAAAAAAB/f38ACgAAAB8AAABUAAAAYp3RBQAAAAEAAAAAAAAAAAAAAAAAAAAAAAAAAAAAAAAAAAAAAAAAAAAAAAB/f38AJChSA8zMzADAwP8Af39/AAAAAAAAAAAAAAAAAP///wAAAAAAIQAAABgAAAAUAAAAAgEAAF0HAACzGgAAaBoAABAAAAAmAAAACAAAAAGBAAB/AAAA"/>
              </a:ext>
            </a:extLst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163830" y="1196975"/>
            <a:ext cx="4176395" cy="3095625"/>
          </a:xfrm>
          <a:prstGeom prst="rect">
            <a:avLst/>
          </a:prstGeom>
          <a:noFill/>
        </p:spPr>
      </p:pic>
      <p:sp>
        <p:nvSpPr>
          <p:cNvPr id="3" name="Заголовок 1"/>
          <p:cNvSpPr>
            <a:spLocks noGrp="1" noChangeArrowheads="1"/>
            <a:extLst>
              <a:ext uri="smNativeData">
                <pr:smNativeData xmlns:pr="smNativeData" val="SMDATA_13_4pxxYRMAAAAlAAAAZAAAAA0AAAAAkAAAAEgAAACQAAAASA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kKFIDzMzMAMDA/wB/f38AAAAAAAAAAAAAAAAAAAAAAAAAAAAhAAAAGAAAABQAAADJBAAA7gIAADEzAABdBwAAEAAAACYAAAAIAAAAAQAAAAAAAAA="/>
              </a:ext>
            </a:extLst>
          </p:cNvSpPr>
          <p:nvPr>
            <p:ph type="title"/>
          </p:nvPr>
        </p:nvSpPr>
        <p:spPr>
          <a:xfrm>
            <a:off x="777875" y="476250"/>
            <a:ext cx="7543800" cy="720725"/>
          </a:xfrm>
        </p:spPr>
        <p:txBody>
          <a:bodyPr/>
          <a:lstStyle/>
          <a:p>
            <a:pPr algn="ctr">
              <a:spcAft>
                <a:spcPts val="0"/>
              </a:spcAft>
              <a:defRPr lang="ru-ru"/>
            </a:pPr>
            <a:r>
              <a:rPr lang="ru-ru" b="1"/>
              <a:t>Гардероб</a:t>
            </a:r>
            <a:endParaRPr lang="ru-ru" b="1"/>
          </a:p>
        </p:txBody>
      </p:sp>
      <p:pic>
        <p:nvPicPr>
          <p:cNvPr id="4" name="Picture 3" descr="C:\Users\Наталья\Desktop\Театральная неделя\гардероб 2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rAAAA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TgcAAGMdAACiEgAAvyU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1187450" y="4777105"/>
            <a:ext cx="1841500" cy="13589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Picture 4" descr="C:\Users\Наталья\Desktop\Театральная неделя\гардеробщик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BRkAAMsRAAD+NgAAOykAAB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4067175" y="2892425"/>
            <a:ext cx="4872355" cy="381000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Театральная неделя\бинокль.jpg"/>
          <p:cNvPicPr>
            <a:picLocks noGrp="1" noChangeArrowheads="1" noChangeAspect="1"/>
            <a:extLst>
              <a:ext uri="smNativeData">
                <pr:smNativeData xmlns:pr="smNativeData" val="SMDATA_15_4pxxYRMAAAAlAAAAEQAAAC0AAAAAkAAAAEgAAACQAAAASAAAAAAAAAAB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ABAAADAAAABAAAAAAAAAAAAAAAAAAAAAAAAAAHgAAAGgAAAAAAAAAAAAAAAAAAAAAAAAAAAAAABAnAAAQJwAAAAAAAAAAAAAAAAAAAAAAAAAAAAAAAAAAAAAAAAAAAAAUAAAAAAAAAMDA/wAAAAAAZAAAADIAAAAAAAAAZAAAAAAAAAB/f38ACgAAAB8AAABUAAAAYp3RBQAAAAEAAAAAAAAAAAAAAAAAAAAAAAAAAAAAAAAAAAAAAAAAAAAAAAB/f38AJChSA8zMzADAwP8Af39/AAAAAAAAAAAAAAAAAP///wAAAAAAIQAAABgAAAAUAAAApgQAACIJAAA/EQAAuxUAABAAAAAmAAAACAAAAAGBAAB/AAAA"/>
              </a:ext>
            </a:extLst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755650" y="1484630"/>
            <a:ext cx="2047875" cy="2047875"/>
          </a:xfrm>
          <a:prstGeom prst="rect">
            <a:avLst/>
          </a:prstGeom>
          <a:noFill/>
        </p:spPr>
      </p:pic>
      <p:sp>
        <p:nvSpPr>
          <p:cNvPr id="3" name="Заголовок 1"/>
          <p:cNvSpPr>
            <a:spLocks noGrp="1" noChangeArrowheads="1"/>
            <a:extLst>
              <a:ext uri="smNativeData">
                <pr:smNativeData xmlns:pr="smNativeData" val="SMDATA_13_4pxxYRMAAAAlAAAAZAAAAA0AAAAAkAAAAEgAAACQAAAASA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kKFIDzMzMAMDA/wB/f38AAAAAAAAAAAAAAAAAAAAAAAAAAAAhAAAAGAAAABQAAADJBAAAKgEAADEzAAAiCQAAEAAAACYAAAAIAAAAASAAAAAAAAA="/>
              </a:ext>
            </a:extLst>
          </p:cNvSpPr>
          <p:nvPr>
            <p:ph type="title"/>
          </p:nvPr>
        </p:nvSpPr>
        <p:spPr>
          <a:xfrm>
            <a:off x="777875" y="189230"/>
            <a:ext cx="7543800" cy="129540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 lang="ru-ru" sz="4410"/>
            </a:pPr>
            <a:r>
              <a:rPr lang="ru-ru" b="1"/>
              <a:t>Капельдинер, театральная программка</a:t>
            </a:r>
          </a:p>
        </p:txBody>
      </p:sp>
      <p:pic>
        <p:nvPicPr>
          <p:cNvPr id="4" name="Picture 3" descr="C:\Users\Наталья\Desktop\Театральная неделя\театральная программка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BGAAAA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iwEAANUWAAAyHAAAiSk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250825" y="3711575"/>
            <a:ext cx="4332605" cy="304038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Picture 4" descr="C:\Users\Наталья\Desktop\Театральная неделя\театральная пр-ка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CYAwAA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0BYAACIJAAAjNwAA4B0AAB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3708400" y="1484630"/>
            <a:ext cx="5254625" cy="337185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Театральная неделя\зал 1.jpg"/>
          <p:cNvPicPr>
            <a:picLocks noGrp="1" noChangeArrowheads="1" noChangeAspect="1"/>
            <a:extLst>
              <a:ext uri="smNativeData">
                <pr:smNativeData xmlns:pr="smNativeData" val="SMDATA_15_4pxxYRMAAAAlAAAAEQAAAC0AAAAAkAAAAEgAAACQAAAASAAAAAAAAAAB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Yp3RBQAAAAEAAAAAAAAAAAAAAAAAAAAAAAAAAAAAAAAAAAAAAAAAAAAAAAB/f38AJChSA8zMzADAwP8Af39/AAAAAAAAAAAAAAAAAP///wAAAAAAIQAAABgAAAAUAAAASAEAAAkGAAAgHAAA/BUAABAAAAAmAAAACAAAAAGBAAB/AAAA"/>
              </a:ext>
            </a:extLst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208280" y="981075"/>
            <a:ext cx="4363720" cy="2592705"/>
          </a:xfrm>
          <a:prstGeom prst="rect">
            <a:avLst/>
          </a:prstGeom>
          <a:noFill/>
        </p:spPr>
      </p:pic>
      <p:sp>
        <p:nvSpPr>
          <p:cNvPr id="3" name="Заголовок 1"/>
          <p:cNvSpPr>
            <a:spLocks noGrp="1" noChangeArrowheads="1"/>
            <a:extLst>
              <a:ext uri="smNativeData">
                <pr:smNativeData xmlns:pr="smNativeData" val="SMDATA_13_4pxxYRMAAAAlAAAAZAAAAA0AAAAAkAAAAEgAAACQAAAASA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kKFIDzMzMAMDA/wB/f38AAAAAAAAAAAAAAAAAAAAAAAAAAAAhAAAAGAAAABQAAADQAgAAsQEAAHA1AAC1BAAAEAAAACYAAAAIAAAAASAAAAAAAAA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49022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 lang="ru-ru" sz="4410"/>
            </a:pPr>
            <a:r>
              <a:rPr lang="ru-ru" b="1"/>
              <a:t>Зрительный зал</a:t>
            </a:r>
            <a:endParaRPr lang="ru-ru" b="1"/>
          </a:p>
        </p:txBody>
      </p:sp>
      <p:pic>
        <p:nvPicPr>
          <p:cNvPr id="4" name="Picture 3" descr="C:\Users\Наталья\Desktop\Театральная неделя\зал 5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UAgAA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dB0AAAkGAAAmNwAA/BU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4787900" y="981075"/>
            <a:ext cx="4177030" cy="259270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Picture 4" descr="C:\Users\Наталья\Desktop\Театральная неделя\зал 7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sAAAA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SAEAAN0WAAAgHAAAdigAABAAAAAmAAAACAAAAP//////////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208280" y="3716655"/>
            <a:ext cx="4363720" cy="286067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Picture 5" descr="C:\Users\Наталья\Desktop\Театральная неделя\зал 6.jp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DyWeEu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dB0AAN0WAAAmNwAAdigAABAAAAAmAAAACAAAAP//////////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>
            <a:off x="4787900" y="3716655"/>
            <a:ext cx="4177030" cy="286067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Театральная неделя\зал 1.jpg"/>
          <p:cNvPicPr>
            <a:picLocks noGrp="1" noChangeArrowheads="1" noChangeAspect="1"/>
            <a:extLst>
              <a:ext uri="smNativeData">
                <pr:smNativeData xmlns:pr="smNativeData" val="SMDATA_15_4pxxYRMAAAAlAAAAEQAAAC0AAAAAkAAAAEgAAACQAAAASAAAAAAAAAAB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Yp3RBQAAAAEAAAAAAAAAAAAAAAAAAAAAAAAAAAAAAAAAAAAAAAAAAAAAAAB/f38AJChSA8zMzADAwP8Af39/AAAAAAAAAAAAAAAAAP///wAAAAAAIQAAABgAAAAUAAAAGwEAAHYKAAApHQAAEh4AABAAAAAmAAAACAAAAAGBAAB/AAAA"/>
              </a:ext>
            </a:extLst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179705" y="1700530"/>
            <a:ext cx="4560570" cy="3187700"/>
          </a:xfrm>
          <a:prstGeom prst="rect">
            <a:avLst/>
          </a:prstGeom>
          <a:noFill/>
        </p:spPr>
      </p:pic>
      <p:sp>
        <p:nvSpPr>
          <p:cNvPr id="3" name="Заголовок 1"/>
          <p:cNvSpPr>
            <a:spLocks noGrp="1" noChangeArrowheads="1"/>
            <a:extLst>
              <a:ext uri="smNativeData">
                <pr:smNativeData xmlns:pr="smNativeData" val="SMDATA_13_4pxxYRMAAAAlAAAAZAAAAA0AAAAAkAAAAEgAAACQAAAASAAAAAAAAAACAAAAAAAAAAEAAABQAAAAAAAAAAAA4D8AAAAAAADgPwAAAAAAAOA/AAAAAAAA4D8AAAAAAADgPwAAAAAAAOA/AAAAAAAA4D8AAAAAAADgPwAAAAAAAOA/AAAAAAAA4D8CAAAAjAAAAAAAAAAAAAAA////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kKFIDzMzMAMDA/wB/f38AAAAAAAAAAAAAAAAAAAAAAAAAAAAhAAAAGAAAABQAAADJBAAAmgEAADEzAAAFCgAAEAAAACYAAAAIAAAAAQAAAAAAAAA="/>
              </a:ext>
            </a:extLst>
          </p:cNvSpPr>
          <p:nvPr>
            <p:ph type="title"/>
          </p:nvPr>
        </p:nvSpPr>
        <p:spPr>
          <a:xfrm>
            <a:off x="777875" y="260350"/>
            <a:ext cx="7543800" cy="1368425"/>
          </a:xfrm>
        </p:spPr>
        <p:txBody>
          <a:bodyPr/>
          <a:lstStyle/>
          <a:p>
            <a:pPr>
              <a:spcAft>
                <a:spcPts val="0"/>
              </a:spcAft>
              <a:defRPr lang="ru-ru"/>
            </a:pPr>
            <a:r>
              <a:rPr lang="ru-ru" sz="3600" b="1"/>
              <a:t>Партер</a:t>
            </a:r>
            <a:r>
              <a:rPr lang="ru-ru" sz="3600"/>
              <a:t> – первые, нижние ряды, </a:t>
            </a:r>
            <a:r>
              <a:rPr lang="ru-ru" sz="3600" b="1"/>
              <a:t>амфитеатр </a:t>
            </a:r>
            <a:r>
              <a:rPr lang="ru-ru" sz="3600"/>
              <a:t>– верхние, задние</a:t>
            </a:r>
            <a:endParaRPr lang="ru-ru" sz="3600"/>
          </a:p>
        </p:txBody>
      </p:sp>
      <p:pic>
        <p:nvPicPr>
          <p:cNvPr id="4" name="Picture 3" descr="C:\Users\Наталья\Desktop\Театральная неделя\FTawfS8ciw170715.jpeg"/>
          <p:cNvPicPr>
            <a:picLocks noChangeAspect="1"/>
            <a:extLst>
              <a:ext uri="smNativeData">
                <pr:smNativeData xmlns:pr="smNativeData" val="SMDATA_15_4pxxYRMAAAAlAAAAEQAAAC0AAAAAkAAAAEgAAACQAAAASAAAAAAAAAAAAAAAAAAAAAEAAABQAAAAAAAAAAAA4D8AAAAAAADgPwAAAAAAAOA/AAAAAAAA4D8AAAAAAADgPwAAAAAAAOA/AAAAAAAA4D8AAAAAAADgPwAAAAAAAOA/AAAAAAAA4D8CAAAAjAAAAAAAAAAAAAAAYp3RDAAAAA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AkKFIKAAAAACgAAAAoAAAAZAAAAGQAAAAAAAAAzMzMAAAAAABQAAAAUAAAAGQAAABkAAAAAAAAAAcAAAA4AAAAAAAAAAAAAAAAAAAA////AAAAAAAAAAAAAAAAAAAAAAAAAAAAAAAAAAAAAABkAAAAZAAAAAAAAAAjAAAABAAAAGQAAAAXAAAAFAAAAAAAAAAAAAAA/38AAP9/AAAAAAAACQAAAAQAAABLf0PPDAAAABAAAAAAAAAAAAAAAAAAAAAAAAAAHgAAAGgAAAAAAAAAAAAAAAAAAAAAAAAAAAAAABAnAAAQJwAAAAAAAAAAAAAAAAAAAAAAAAAAAAAAAAAAAAAAAAAAAAAUAAAAAAAAAMDA/wAAAAAAZAAAADIAAAAAAAAAZAAAAAAAAAB/f38ACgAAAB8AAABUAAAAYp3RBQAAAAEAAAAAAAAAAAAAAAAAAAAAAAAAAAAAAAAAAAAAAAAAAP///wJ/f38AJChSA8zMzADAwP8Af39/AAAAAAAAAAAAAAAAAP///wAAAAAAIQAAABgAAAAUAAAAzBoAAFAXAAAKNwAATSk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4356100" y="3789680"/>
            <a:ext cx="4591050" cy="292417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FFFFFF"/>
      </a:dk1>
      <a:lt1>
        <a:srgbClr val="000000"/>
      </a:lt1>
      <a:dk2>
        <a:srgbClr val="ACCBF9"/>
      </a:dk2>
      <a:lt2>
        <a:srgbClr val="242852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Presentation">
      <a:majorFont>
        <a:latin typeface="Palatino Linotype"/>
        <a:ea typeface="Palatino Linotype"/>
        <a:cs typeface="Palatino Linotype"/>
      </a:majorFont>
      <a:minorFont>
        <a:latin typeface="Palatino Linotype"/>
        <a:ea typeface="Palatino Linotype"/>
        <a:cs typeface="Palatino Linotyp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FFFFFF"/>
        </a:dk1>
        <a:lt1>
          <a:srgbClr val="000000"/>
        </a:lt1>
        <a:dk2>
          <a:srgbClr val="ACCBF9"/>
        </a:dk2>
        <a:lt2>
          <a:srgbClr val="242852"/>
        </a:lt2>
        <a:accent1>
          <a:srgbClr val="629DD1"/>
        </a:accent1>
        <a:accent2>
          <a:srgbClr val="297FD5"/>
        </a:accent2>
        <a:accent3>
          <a:srgbClr val="7F8FA9"/>
        </a:accent3>
        <a:accent4>
          <a:srgbClr val="4A66AC"/>
        </a:accent4>
        <a:accent5>
          <a:srgbClr val="5AA2AE"/>
        </a:accent5>
        <a:accent6>
          <a:srgbClr val="9D90A0"/>
        </a:accent6>
        <a:hlink>
          <a:srgbClr val="9454C3"/>
        </a:hlink>
        <a:folHlink>
          <a:srgbClr val="3EBBF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ТЕАТР?</dc:title>
  <dc:subject/>
  <dc:creator>Наталья</dc:creator>
  <cp:keywords/>
  <dc:description/>
  <cp:lastModifiedBy>User</cp:lastModifiedBy>
  <cp:revision>0</cp:revision>
  <dcterms:created xsi:type="dcterms:W3CDTF">2016-03-27T12:30:48Z</dcterms:created>
  <dcterms:modified xsi:type="dcterms:W3CDTF">2021-10-21T17:01:22Z</dcterms:modified>
</cp:coreProperties>
</file>