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1" r:id="rId12"/>
    <p:sldId id="272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17C06-731B-4383-8BD3-6C3B9EFD6AC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9FC4AF-3298-4396-921C-2FF1EAFA7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17C06-731B-4383-8BD3-6C3B9EFD6AC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9FC4AF-3298-4396-921C-2FF1EAFA7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17C06-731B-4383-8BD3-6C3B9EFD6AC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9FC4AF-3298-4396-921C-2FF1EAFA7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17C06-731B-4383-8BD3-6C3B9EFD6AC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9FC4AF-3298-4396-921C-2FF1EAFA7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17C06-731B-4383-8BD3-6C3B9EFD6AC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9FC4AF-3298-4396-921C-2FF1EAFA7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17C06-731B-4383-8BD3-6C3B9EFD6AC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9FC4AF-3298-4396-921C-2FF1EAFA7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17C06-731B-4383-8BD3-6C3B9EFD6AC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9FC4AF-3298-4396-921C-2FF1EAFA7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17C06-731B-4383-8BD3-6C3B9EFD6AC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9FC4AF-3298-4396-921C-2FF1EAFA7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17C06-731B-4383-8BD3-6C3B9EFD6AC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9FC4AF-3298-4396-921C-2FF1EAFA7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17C06-731B-4383-8BD3-6C3B9EFD6AC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9FC4AF-3298-4396-921C-2FF1EAFA73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17C06-731B-4383-8BD3-6C3B9EFD6AC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9FC4AF-3298-4396-921C-2FF1EAFA7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EB17C06-731B-4383-8BD3-6C3B9EFD6AC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09FC4AF-3298-4396-921C-2FF1EAFA73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785794"/>
            <a:ext cx="763542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ПРИГОТОВЛЕНИЕ </a:t>
            </a:r>
          </a:p>
          <a:p>
            <a:pPr algn="ctr"/>
            <a:r>
              <a:rPr lang="ru-RU" sz="5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ХОЛОДНЫХ</a:t>
            </a:r>
          </a:p>
          <a:p>
            <a:pPr algn="ctr"/>
            <a:r>
              <a:rPr lang="ru-RU" sz="5400" b="1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МЯСНЫХ БЛЮД</a:t>
            </a:r>
            <a:endParaRPr lang="ru-RU" sz="5400" b="1" cap="none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4495" y="3643315"/>
            <a:ext cx="4829505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3643314"/>
            <a:ext cx="4413835" cy="3214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285728"/>
            <a:ext cx="771530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Georgia" pitchFamily="18" charset="0"/>
              </a:rPr>
              <a:t>Паштет из печени.</a:t>
            </a:r>
            <a:r>
              <a:rPr lang="ru-RU" sz="2400" b="1" dirty="0">
                <a:latin typeface="Georgia" pitchFamily="18" charset="0"/>
              </a:rPr>
              <a:t> </a:t>
            </a:r>
            <a:r>
              <a:rPr lang="ru-RU" sz="2400" dirty="0">
                <a:latin typeface="Georgia" pitchFamily="18" charset="0"/>
              </a:rPr>
              <a:t>Шпик мелко нарезают и слегка обжаривают, добавляют мелко нарезанные морковь, лук и </a:t>
            </a:r>
            <a:r>
              <a:rPr lang="ru-RU" sz="2400" dirty="0" err="1">
                <a:latin typeface="Georgia" pitchFamily="18" charset="0"/>
              </a:rPr>
              <a:t>пассеруют</a:t>
            </a:r>
            <a:r>
              <a:rPr lang="ru-RU" sz="2400" dirty="0">
                <a:latin typeface="Georgia" pitchFamily="18" charset="0"/>
              </a:rPr>
              <a:t> до полуготовности, затем кладут нарезанную печень, посыпают солью, молотым перцем и обжаривают до готовности. Смесь охлаждают и дважды пропускают через мясорубку с частой решеткой, вливают молоко или бульон, прогревают. Масло сливочное размягчают, соединяют с, массой. Готовый паштет формуют в виде батона, рулета, квадрата, посыпают рубленым яйцом и мелко нарезанной зеленью. Паштет можно украсить взбитым сливочным маслом, нанося его в виде узора с помощью кондитерского мешочка или придавая маслу форму цветка. Вместо масла можно нанести сетку из соуса майонез с </a:t>
            </a:r>
            <a:r>
              <a:rPr lang="ru-RU" sz="2400" dirty="0" smtClean="0">
                <a:latin typeface="Georgia" pitchFamily="18" charset="0"/>
              </a:rPr>
              <a:t>добавлением </a:t>
            </a:r>
            <a:r>
              <a:rPr lang="ru-RU" sz="2400" dirty="0">
                <a:latin typeface="Georgia" pitchFamily="18" charset="0"/>
              </a:rPr>
              <a:t>мясного желе, при этом масло или майонез используют вместо яйца.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285728"/>
            <a:ext cx="750099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Georgia" pitchFamily="18" charset="0"/>
              </a:rPr>
              <a:t>Ростбиф с гарниром.</a:t>
            </a:r>
            <a:r>
              <a:rPr lang="ru-RU" sz="3200" b="1" dirty="0">
                <a:latin typeface="Georgia" pitchFamily="18" charset="0"/>
              </a:rPr>
              <a:t> </a:t>
            </a:r>
            <a:r>
              <a:rPr lang="ru-RU" sz="3200" dirty="0">
                <a:latin typeface="Georgia" pitchFamily="18" charset="0"/>
              </a:rPr>
              <a:t>Обжаренный до средней степени прожарки ростбиф охлаждают и нарезают поперек волокон на куски по 2–3 шт. на порцию. Затем их укладывают на блюдо, сбоку букетами кладут гарнир – зеленый салат, корнишоны, рубленое желе, помидоры, </a:t>
            </a:r>
            <a:r>
              <a:rPr lang="ru-RU" sz="3200" dirty="0" err="1">
                <a:latin typeface="Georgia" pitchFamily="18" charset="0"/>
              </a:rPr>
              <a:t>строганый</a:t>
            </a:r>
            <a:r>
              <a:rPr lang="ru-RU" sz="3200" dirty="0">
                <a:latin typeface="Georgia" pitchFamily="18" charset="0"/>
              </a:rPr>
              <a:t> хрен. Украшают листьями салата или зеленью петрушки. Отдельно в соуснике подают соус хрен холодный или соус майонез с корнишонами.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edi26.ru/_nw/4/8207107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285728"/>
            <a:ext cx="764386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Georgia" pitchFamily="18" charset="0"/>
              </a:rPr>
              <a:t>Мясо или мясопродукты отварные с гарниром (ассорти мясное)</a:t>
            </a:r>
            <a:r>
              <a:rPr lang="ru-RU" sz="2800" dirty="0">
                <a:solidFill>
                  <a:srgbClr val="0070C0"/>
                </a:solidFill>
                <a:latin typeface="Georgia" pitchFamily="18" charset="0"/>
              </a:rPr>
              <a:t>. </a:t>
            </a:r>
            <a:r>
              <a:rPr lang="ru-RU" sz="2800" dirty="0">
                <a:latin typeface="Georgia" pitchFamily="18" charset="0"/>
              </a:rPr>
              <a:t>Вареные мясные продукты охлаждают, нарезают тонкими кусочками по 2–3 шт. на порцию, укладывают на блюдо, сбоку размещают букетами гарнир из 3–4 видов овощей – вареной моркови, картофеля, свежих или соленых огурцов, помидоров, краснокочанной капусты, зеленого салата. Украшают листьями салата или зеленью петрушки. Отдельно в соуснике подают соус хрен холодный или соус майонез с корнишонами. К блюду из птиц на гарнир можно подать маринованные помидоры, яблоки, груши.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285728"/>
            <a:ext cx="778674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Georgia" pitchFamily="18" charset="0"/>
              </a:rPr>
              <a:t>Студень говяжий. </a:t>
            </a:r>
            <a:r>
              <a:rPr lang="ru-RU" dirty="0">
                <a:latin typeface="Georgia" pitchFamily="18" charset="0"/>
              </a:rPr>
              <a:t>Обработанные субпродукты тщательно промывают, рубят на куски, кладут в подготовленную посуду, заливают холодной водой (1,5–2 л на 1 кг продуктов), доводят до кипения и варят при слабом кипении в течение 6–8 ч, периодически снимая жир и пену. За час до окончания варки кладут овощи и специи. Студень считается готовым, когда мясо легко отделяется от костей. Готовые субпродукты вынимают шумовкой, охлаждают до 40–50 °С. Отделяют мякоть от костей и нарезают на кусочки в виде кубиков. Затем мясо соединяют с предварительно процеженным бульоном, солят, кипятят. После этого добавляют мелкорубленый или растертый чеснок, всё перемешивают и в горячем виде разливают в подготовленные противни слоем не более 4 см. При охлаждении студень нужно помешивать, чтобы получилась однородная масса. Студень выдерживают в холодном помещении до 8 ч, чтобы он хорошо застыл.</a:t>
            </a:r>
          </a:p>
          <a:p>
            <a:r>
              <a:rPr lang="ru-RU" dirty="0">
                <a:latin typeface="Georgia" pitchFamily="18" charset="0"/>
              </a:rPr>
              <a:t>Непосредственно перед подачей застывший студень нарезают на порции (100 г) и укладывают на тарелку или блюдо, отдельно подают соус хрен с уксусом. Студень можно отпускать с солеными консервированными овощами. Украшают блюдо зеленью петрушки и салата. Студень не следует хранить при температуре ниже 0 °С, так как после оттаивания он становится водянистым и невкусным.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83</TotalTime>
  <Words>106</Words>
  <Application>Microsoft Office PowerPoint</Application>
  <PresentationFormat>Экран (4:3)</PresentationFormat>
  <Paragraphs>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Юлия</cp:lastModifiedBy>
  <cp:revision>10</cp:revision>
  <dcterms:created xsi:type="dcterms:W3CDTF">2016-02-08T19:41:23Z</dcterms:created>
  <dcterms:modified xsi:type="dcterms:W3CDTF">2017-03-23T09:59:07Z</dcterms:modified>
</cp:coreProperties>
</file>