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8" autoAdjust="0"/>
    <p:restoredTop sz="94660"/>
  </p:normalViewPr>
  <p:slideViewPr>
    <p:cSldViewPr snapToGrid="0">
      <p:cViewPr varScale="1">
        <p:scale>
          <a:sx n="64" d="100"/>
          <a:sy n="64" d="100"/>
        </p:scale>
        <p:origin x="78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4F4-0BC6-41FF-920D-615D5D198EA8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793EE-0BFE-4CFC-98D0-FA805C3DB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4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4F4-0BC6-41FF-920D-615D5D198EA8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793EE-0BFE-4CFC-98D0-FA805C3DB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993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4F4-0BC6-41FF-920D-615D5D198EA8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793EE-0BFE-4CFC-98D0-FA805C3DB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583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4F4-0BC6-41FF-920D-615D5D198EA8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793EE-0BFE-4CFC-98D0-FA805C3DB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170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4F4-0BC6-41FF-920D-615D5D198EA8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793EE-0BFE-4CFC-98D0-FA805C3DB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43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4F4-0BC6-41FF-920D-615D5D198EA8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793EE-0BFE-4CFC-98D0-FA805C3DB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856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4F4-0BC6-41FF-920D-615D5D198EA8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793EE-0BFE-4CFC-98D0-FA805C3DB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844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4F4-0BC6-41FF-920D-615D5D198EA8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793EE-0BFE-4CFC-98D0-FA805C3DB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456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4F4-0BC6-41FF-920D-615D5D198EA8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793EE-0BFE-4CFC-98D0-FA805C3DB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139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4F4-0BC6-41FF-920D-615D5D198EA8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793EE-0BFE-4CFC-98D0-FA805C3DB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813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4F4-0BC6-41FF-920D-615D5D198EA8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793EE-0BFE-4CFC-98D0-FA805C3DB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11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Haga clic para modificar el estilo de título del patrón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Haga clic para modificar el estilo de texto del patrón</a:t>
            </a:r>
          </a:p>
          <a:p>
            <a:pPr lvl="1"/>
            <a:r>
              <a:rPr lang="ru-RU" smtClean="0"/>
              <a:t>Segundo nivel</a:t>
            </a:r>
          </a:p>
          <a:p>
            <a:pPr lvl="2"/>
            <a:r>
              <a:rPr lang="ru-RU" smtClean="0"/>
              <a:t>Tercer nivel</a:t>
            </a:r>
          </a:p>
          <a:p>
            <a:pPr lvl="3"/>
            <a:r>
              <a:rPr lang="ru-RU" smtClean="0"/>
              <a:t>Cuarto nivel</a:t>
            </a:r>
          </a:p>
          <a:p>
            <a:pPr lvl="4"/>
            <a:r>
              <a:rPr lang="ru-RU" smtClean="0"/>
              <a:t>Quinto nivel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EA4F4-0BC6-41FF-920D-615D5D198EA8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793EE-0BFE-4CFC-98D0-FA805C3DB1E3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12192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4156782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Проект «ЗОЖ в семье и в саду». Подготовительная группа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Выполнили воспитатели 3 группы «Солнышко»</a:t>
            </a:r>
          </a:p>
          <a:p>
            <a:r>
              <a:rPr lang="ru-RU" dirty="0" smtClean="0"/>
              <a:t>Родионова Ю.Е.</a:t>
            </a:r>
          </a:p>
          <a:p>
            <a:r>
              <a:rPr lang="ru-RU" dirty="0" err="1" smtClean="0"/>
              <a:t>Мульц</a:t>
            </a:r>
            <a:r>
              <a:rPr lang="ru-RU" dirty="0"/>
              <a:t> </a:t>
            </a:r>
            <a:r>
              <a:rPr lang="ru-RU" dirty="0" smtClean="0"/>
              <a:t>Т.А.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18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u="sng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Продуктивный этап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0" i="0" u="sng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Система непосредственно образовательной деятельности содержала серию </a:t>
            </a:r>
            <a:r>
              <a:rPr lang="ru-RU" sz="3200" b="0" i="0" u="sng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бесед</a:t>
            </a:r>
            <a:r>
              <a:rPr lang="ru-RU" sz="3200" b="0" i="0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:</a:t>
            </a:r>
            <a:r>
              <a:rPr lang="ru-RU" sz="3200" b="0" i="1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«Витамины</a:t>
            </a:r>
            <a:r>
              <a:rPr lang="ru-RU" sz="3200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я люблю - быть здоровым я хочу»</a:t>
            </a:r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 </a:t>
            </a:r>
            <a:r>
              <a:rPr lang="ru-RU" sz="3200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«Чтоб здоровым быть всегда, нужно спортом </a:t>
            </a:r>
            <a:r>
              <a:rPr lang="ru-RU" sz="3200" b="0" i="1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заниматься!»</a:t>
            </a:r>
            <a:r>
              <a:rPr lang="ru-RU" sz="3200" b="0" i="0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,</a:t>
            </a:r>
            <a:r>
              <a:rPr lang="ru-RU" sz="3200" b="0" i="1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«Чистота</a:t>
            </a:r>
            <a:r>
              <a:rPr lang="ru-RU" sz="3200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– залог </a:t>
            </a:r>
            <a:r>
              <a:rPr lang="ru-RU" sz="3200" b="0" i="1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здоровья»</a:t>
            </a:r>
            <a:r>
              <a:rPr lang="ru-RU" sz="3200" b="0" i="0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;</a:t>
            </a:r>
            <a:r>
              <a:rPr lang="ru-RU" sz="3200" b="0" i="1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«На</a:t>
            </a:r>
            <a:r>
              <a:rPr lang="ru-RU" sz="3200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зарядку становись»</a:t>
            </a:r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; </a:t>
            </a:r>
            <a:r>
              <a:rPr lang="ru-RU" sz="3200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«Полезные и вредные привычки»</a:t>
            </a:r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, «Солнце воздух и вода наши лучшие друзья. </a:t>
            </a:r>
            <a:r>
              <a:rPr lang="ru-RU" sz="3200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«Как я с </a:t>
            </a:r>
            <a:r>
              <a:rPr lang="ru-RU" sz="3200" b="1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семь</a:t>
            </a:r>
            <a:r>
              <a:rPr lang="ru-RU" sz="3200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ёй отдыхаем в выходные дни»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3403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i="0" u="sng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Цикл тематических блоков в организации образовательной деятельности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</a:t>
            </a:r>
            <a:r>
              <a:rPr lang="ru-RU" b="0" i="1" u="sng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Советы Мальвины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: о здоровье, о чистоте»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(решение провокационных вопросов, проблемных ситуаций)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«Расскажем Буратино, что надо делать, чтобы быть здоровым»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Художественное творчество 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(аппликация)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«Спортивный инвентарь»</a:t>
            </a:r>
            <a:endParaRPr lang="ru-RU" b="0" i="0" dirty="0" smtClean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Показ </a:t>
            </a:r>
            <a:r>
              <a:rPr lang="ru-RU" b="0" i="0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здоровьесберегающих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иллюстраций для детей. 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«Солнце, воздух и вода -наши лучшие друзья»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«Зимние и летние виды спорта виды спорта»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ru-RU" b="0" i="0" u="sng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Чтение художественной литературы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: А. </a:t>
            </a:r>
            <a:r>
              <a:rPr lang="ru-RU" b="0" i="0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Кутафин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«Вовкина победа»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, С. Михалков 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«Маленький спортсмен»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, Ш. </a:t>
            </a:r>
            <a:r>
              <a:rPr lang="ru-RU" b="0" i="0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Галиев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«Слабак и здоровяк»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, Р. Валеева 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«Песенка юного физкультурника»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Заучивание с детьми пословиц, поговорок о здоровье.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394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>
                <a:solidFill>
                  <a:srgbClr val="111111"/>
                </a:solidFill>
                <a:latin typeface="Arial" panose="020B0604020202020204" pitchFamily="34" charset="0"/>
              </a:rPr>
              <a:t>У</a:t>
            </a:r>
            <a:r>
              <a:rPr lang="ru-RU" sz="31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читывая, что ведущим видом деятельности дошкольников является игра, в ходе </a:t>
            </a:r>
            <a:r>
              <a:rPr lang="ru-RU" sz="3100" b="1" i="0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проекта</a:t>
            </a:r>
            <a:r>
              <a:rPr lang="ru-RU" sz="3100" b="0" i="0" u="sng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были</a:t>
            </a:r>
            <a:r>
              <a:rPr lang="ru-RU" sz="3100" b="0" i="0" u="sng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реализованы следующие формы игровой деятельности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Подвижные игры 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«Мой весёлый звонкий мяч»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</a:t>
            </a:r>
            <a:r>
              <a:rPr lang="ru-RU" b="0" i="1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Ловишки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»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,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«Делай, как я»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«Охотники и зайцы»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«Перелёт птиц»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«Кот и мыши»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Дидактические игры 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«Что сначала, а что потом»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«Кому что нужно»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«Зимние и летние виды </a:t>
            </a:r>
            <a:r>
              <a:rPr lang="ru-RU" b="0" i="1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спорта»</a:t>
            </a:r>
            <a:r>
              <a:rPr lang="ru-RU" b="0" i="0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,</a:t>
            </a:r>
            <a:r>
              <a:rPr lang="ru-RU" b="0" i="1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«Солнце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воздух и вода наши лучшие друзья»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Упражнения на развитие координации, движений, развития глазомера с мячами, кеглями, обручами.</a:t>
            </a:r>
          </a:p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Сюжетно-ролевые игры 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</a:t>
            </a:r>
            <a:r>
              <a:rPr lang="ru-RU" b="1" i="1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Семья</a:t>
            </a:r>
            <a:r>
              <a:rPr lang="ru-RU" b="0" i="1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»</a:t>
            </a:r>
            <a:r>
              <a:rPr lang="ru-RU" b="0" i="0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,</a:t>
            </a:r>
            <a:r>
              <a:rPr lang="ru-RU" b="0" i="1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«Аптека»</a:t>
            </a:r>
            <a:r>
              <a:rPr lang="ru-RU" b="0" i="0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,</a:t>
            </a:r>
            <a:r>
              <a:rPr lang="ru-RU" b="0" i="1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«Поликлиника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»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«Магазин овощей и фруктов»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</a:t>
            </a:r>
            <a:endParaRPr lang="ru-RU" b="0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31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8180" y="0"/>
            <a:ext cx="10515600" cy="2128603"/>
          </a:xfrm>
        </p:spPr>
        <p:txBody>
          <a:bodyPr>
            <a:noAutofit/>
          </a:bodyPr>
          <a:lstStyle/>
          <a:p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С целью непрерывности протекания образовательного процесса и более глубокого знакомства с тематикой </a:t>
            </a:r>
            <a:r>
              <a:rPr lang="ru-RU" sz="3200" b="1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проекта</a:t>
            </a:r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были реализованы следующие формы взаимодействия с </a:t>
            </a:r>
            <a:r>
              <a:rPr lang="ru-RU" sz="3200" b="1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семьёй</a:t>
            </a:r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68445"/>
            <a:ext cx="10515600" cy="3808517"/>
          </a:xfrm>
        </p:spPr>
        <p:txBody>
          <a:bodyPr>
            <a:normAutofit/>
          </a:bodyPr>
          <a:lstStyle/>
          <a:p>
            <a:r>
              <a:rPr lang="ru-RU" b="0" i="0" u="sng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Консультации для родителей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«Подвижные игры детям»</a:t>
            </a:r>
            <a:endParaRPr lang="ru-RU" b="0" i="0" dirty="0" smtClean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  <a:p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«ЗОЖ – задумайтесь, это важно!»</a:t>
            </a:r>
            <a:endParaRPr lang="ru-RU" b="0" i="0" dirty="0" smtClean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  <a:p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«Движения – это жизнь!»</a:t>
            </a:r>
            <a:endParaRPr lang="ru-RU" b="0" i="0" dirty="0" smtClean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  <a:p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«Закаливание в домашних условиях»</a:t>
            </a:r>
            <a:endParaRPr lang="ru-RU" b="0" i="0" dirty="0" smtClean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Совместные игры на свежем воздухе с использованием спортивного инвентаря.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678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u="sng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Заключительный этап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Конкурс совместных рисунков </a:t>
            </a:r>
            <a:r>
              <a:rPr lang="ru-RU" sz="3600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«Мама, папа, я – спортивная </a:t>
            </a:r>
            <a:r>
              <a:rPr lang="ru-RU" sz="3600" b="1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семья</a:t>
            </a:r>
            <a:r>
              <a:rPr lang="ru-RU" sz="3600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8038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rasler.ru/wp-content/uploads/2019/03/C%D0%BF%D0%B0%D1%81%D0%B8%D0%B1%D0%BE-%D0%B7%D0%B0-%D0%B2%D0%BD%D0%B8%D0%BC%D0%B0%D0%BD%D0%B8%D0%B5-%D0%BA%D0%B0%D1%80%D1%82%D0%B8%D0%BD%D0%BA%D0%B8-%D0%B4%D0%BB%D1%8F-%D0%BF%D1%80%D0%B5%D0%B7%D0%B5%D0%BD%D1%82%D0%B0%D1%86%D0%B8%D0%B8-%D0%BF%D0%BE%D0%B4%D0%B1%D0%BE%D1%80%D0%BA%D0%B0-36-%D1%88%D1%82%D1%83%D0%BA-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9372" y="104931"/>
            <a:ext cx="10388182" cy="632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917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842770"/>
          </a:xfrm>
        </p:spPr>
        <p:txBody>
          <a:bodyPr>
            <a:normAutofit fontScale="90000"/>
          </a:bodyPr>
          <a:lstStyle/>
          <a:p>
            <a:r>
              <a:rPr lang="ru-RU" sz="4800" dirty="0"/>
              <a:t>Тип </a:t>
            </a:r>
            <a:r>
              <a:rPr lang="ru-RU" sz="4800" b="1" dirty="0"/>
              <a:t>проекта</a:t>
            </a:r>
            <a:r>
              <a:rPr lang="ru-RU" sz="4800" dirty="0"/>
              <a:t>: познавательно-игровой и образовательный</a:t>
            </a:r>
            <a:br>
              <a:rPr lang="ru-RU" sz="4800" dirty="0"/>
            </a:br>
            <a:r>
              <a:rPr lang="ru-RU" sz="4800" dirty="0"/>
              <a:t/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312825"/>
            <a:ext cx="10515600" cy="2864137"/>
          </a:xfrm>
        </p:spPr>
        <p:txBody>
          <a:bodyPr>
            <a:normAutofit/>
          </a:bodyPr>
          <a:lstStyle/>
          <a:p>
            <a:r>
              <a:rPr lang="ru-RU" sz="44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Вид </a:t>
            </a:r>
            <a:r>
              <a:rPr lang="ru-RU" sz="4400" b="1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проекта</a:t>
            </a:r>
            <a:r>
              <a:rPr lang="ru-RU" sz="44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: практико-ориентированный</a:t>
            </a:r>
            <a:endParaRPr lang="ru-RU" sz="4400" dirty="0">
              <a:solidFill>
                <a:prstClr val="black"/>
              </a:solidFill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5347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cap="none" dirty="0">
                <a:solidFill>
                  <a:srgbClr val="111111"/>
                </a:solidFill>
                <a:latin typeface="Arial" panose="020B0604020202020204" pitchFamily="34" charset="0"/>
                <a:ea typeface="+mn-ea"/>
                <a:cs typeface="+mn-cs"/>
              </a:rPr>
              <a:t>Участники </a:t>
            </a:r>
            <a:r>
              <a:rPr lang="ru-RU" sz="4800" b="1" cap="none" dirty="0">
                <a:solidFill>
                  <a:srgbClr val="111111"/>
                </a:solidFill>
                <a:latin typeface="Arial" panose="020B0604020202020204" pitchFamily="34" charset="0"/>
                <a:ea typeface="+mn-ea"/>
                <a:cs typeface="+mn-cs"/>
              </a:rPr>
              <a:t>проекта</a:t>
            </a:r>
            <a:r>
              <a:rPr lang="ru-RU" sz="4800" cap="none" dirty="0">
                <a:solidFill>
                  <a:srgbClr val="111111"/>
                </a:solidFill>
                <a:latin typeface="Arial" panose="020B0604020202020204" pitchFamily="34" charset="0"/>
                <a:ea typeface="+mn-ea"/>
                <a:cs typeface="+mn-cs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дети старшего дошкольного возраста, родители, воспитатели.</a:t>
            </a:r>
          </a:p>
        </p:txBody>
      </p:sp>
    </p:spTree>
    <p:extLst>
      <p:ext uri="{BB962C8B-B14F-4D97-AF65-F5344CB8AC3E}">
        <p14:creationId xmlns:p14="http://schemas.microsoft.com/office/powerpoint/2010/main" val="381506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Актуальность </a:t>
            </a:r>
            <a:r>
              <a:rPr lang="ru-RU" b="1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проекта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Приоритетом современной государственной политики России является охрана и защита </a:t>
            </a:r>
            <a:r>
              <a:rPr lang="ru-RU" sz="3200" b="1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семьи</a:t>
            </a:r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и семейных ценностей и традиций, как основы основ российского общества и государства, сохранение и приумножение здоровья детей, обеспечение их гармоничного развития. Дети и родители должны стать активными участниками в реализации этих важнейших социальных задач.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0784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u="sng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Цель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Формировать у всех участников образовательного процесса осознанное</a:t>
            </a:r>
          </a:p>
          <a:p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отношение к своему здоровью. Создание единого </a:t>
            </a:r>
            <a:r>
              <a:rPr lang="ru-RU" sz="3200" b="0" i="0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здоровьесберегающего</a:t>
            </a:r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пространства </a:t>
            </a:r>
            <a:r>
              <a:rPr lang="ru-RU" sz="3200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«детский сад – </a:t>
            </a:r>
            <a:r>
              <a:rPr lang="ru-RU" sz="3200" b="1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семья</a:t>
            </a:r>
            <a:r>
              <a:rPr lang="ru-RU" sz="3200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»</a:t>
            </a:r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, формирование потребности воспитанников и родителей в здоровом образе жизни через вовлечение их в физкультурно-оздоровительный процесс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421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Задачи </a:t>
            </a:r>
            <a:r>
              <a:rPr lang="ru-RU" b="1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проекта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Заинтересовать родителей укреплять здоровый образ жизни в </a:t>
            </a:r>
            <a:r>
              <a:rPr lang="ru-RU" sz="3200" b="1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семье</a:t>
            </a:r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Расширить знания родителей о физических умениях и навыках детей.</a:t>
            </a:r>
          </a:p>
          <a:p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Способствовать созданию активной позиции родителей в совместной двигательной деятельности с детьми.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7540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u="sng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Ожидаемые результаты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Формирование желания у детей и их родителей заботиться о своём здоровье.</a:t>
            </a:r>
          </a:p>
          <a:p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Установление партнёрских отношений с </a:t>
            </a:r>
            <a:r>
              <a:rPr lang="ru-RU" sz="3200" b="1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семьями воспитанников</a:t>
            </a:r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Вовлечение родителей в совместную деятельность с ДОУ по работе формирования здорового образа жизни.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3637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u="sng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Методы работы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Непосредственно образовательная деятельность.</a:t>
            </a:r>
          </a:p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Показ </a:t>
            </a:r>
            <a:r>
              <a:rPr lang="ru-RU" b="0" i="0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здоровьесберегающих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презентаций для детей.</a:t>
            </a:r>
          </a:p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Конкурс детских рисунков 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«Мама, папа, я – здоровая </a:t>
            </a:r>
            <a:r>
              <a:rPr lang="ru-RU" b="1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семья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»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Ежедневные прогулки, занятия на свежем воздухе.</a:t>
            </a:r>
          </a:p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Физкультурные занятия в зале и на улице.</a:t>
            </a:r>
          </a:p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Утренняя гимнастика.</a:t>
            </a:r>
          </a:p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Физкультминутки.</a:t>
            </a:r>
          </a:p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Пальчиковые игры.</a:t>
            </a:r>
          </a:p>
        </p:txBody>
      </p:sp>
    </p:spTree>
    <p:extLst>
      <p:ext uri="{BB962C8B-B14F-4D97-AF65-F5344CB8AC3E}">
        <p14:creationId xmlns:p14="http://schemas.microsoft.com/office/powerpoint/2010/main" val="169772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u="sng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Организационный этап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анкетирование родителей </a:t>
            </a:r>
            <a:r>
              <a:rPr lang="ru-RU" sz="3200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«Здоровый образ жизни в вашей </a:t>
            </a:r>
            <a:r>
              <a:rPr lang="ru-RU" sz="3200" b="1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семье</a:t>
            </a:r>
            <a:r>
              <a:rPr lang="ru-RU" sz="3200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»</a:t>
            </a:r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Поставить цель исходя из интересов и потребности детей и родителей.</a:t>
            </a:r>
          </a:p>
          <a:p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Определить задачи и предполагаемый результат </a:t>
            </a:r>
            <a:r>
              <a:rPr lang="ru-RU" sz="3200" b="1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проекта</a:t>
            </a:r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818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23</TotalTime>
  <Words>221</Words>
  <Application>Microsoft Office PowerPoint</Application>
  <PresentationFormat>Широкоэкранный</PresentationFormat>
  <Paragraphs>57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La mente</vt:lpstr>
      <vt:lpstr>Проект «ЗОЖ в семье и в саду». Подготовительная группа</vt:lpstr>
      <vt:lpstr>Тип проекта: познавательно-игровой и образовательный  </vt:lpstr>
      <vt:lpstr>Участники проекта:</vt:lpstr>
      <vt:lpstr>Актуальность проекта:</vt:lpstr>
      <vt:lpstr>Цель:</vt:lpstr>
      <vt:lpstr>Задачи проекта:</vt:lpstr>
      <vt:lpstr>Ожидаемые результаты:</vt:lpstr>
      <vt:lpstr>Методы работы:</vt:lpstr>
      <vt:lpstr>Организационный этап:</vt:lpstr>
      <vt:lpstr>Продуктивный этап:</vt:lpstr>
      <vt:lpstr>Цикл тематических блоков в организации образовательной деятельности:</vt:lpstr>
      <vt:lpstr>Учитывая, что ведущим видом деятельности дошкольников является игра, в ходе проектабыли реализованы следующие формы игровой деятельности:</vt:lpstr>
      <vt:lpstr>С целью непрерывности протекания образовательного процесса и более глубокого знакомства с тематикой проекта были реализованы следующие формы взаимодействия с семьёй:</vt:lpstr>
      <vt:lpstr>Заключительный этап: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«ЗОЖ в семье и в саду». Подготовительная группа</dc:title>
  <dc:creator>Пользователь Windows</dc:creator>
  <cp:lastModifiedBy>Пользователь Windows</cp:lastModifiedBy>
  <cp:revision>5</cp:revision>
  <dcterms:created xsi:type="dcterms:W3CDTF">2020-11-22T08:36:30Z</dcterms:created>
  <dcterms:modified xsi:type="dcterms:W3CDTF">2021-10-21T05:52:46Z</dcterms:modified>
</cp:coreProperties>
</file>