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62" r:id="rId5"/>
    <p:sldId id="264" r:id="rId6"/>
    <p:sldId id="289" r:id="rId7"/>
    <p:sldId id="263" r:id="rId8"/>
    <p:sldId id="291" r:id="rId9"/>
    <p:sldId id="293" r:id="rId10"/>
    <p:sldId id="297" r:id="rId11"/>
    <p:sldId id="30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03" autoAdjust="0"/>
    <p:restoredTop sz="92265" autoAdjust="0"/>
  </p:normalViewPr>
  <p:slideViewPr>
    <p:cSldViewPr snapToGrid="0">
      <p:cViewPr varScale="1">
        <p:scale>
          <a:sx n="64" d="100"/>
          <a:sy n="64" d="100"/>
        </p:scale>
        <p:origin x="72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30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227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40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11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551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319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51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703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82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1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46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EA829BA-171E-48A8-B8CC-BE290EAB4EF6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FCEEC1F-06EA-4429-84BD-EC01FB2FB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46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26FDB8-D261-4EC6-A6EE-41ED9C253A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9733" y="-66806"/>
            <a:ext cx="6849497" cy="2788476"/>
          </a:xfrm>
        </p:spPr>
        <p:txBody>
          <a:bodyPr>
            <a:normAutofit/>
          </a:bodyPr>
          <a:lstStyle/>
          <a:p>
            <a:pPr algn="l"/>
            <a:r>
              <a:rPr lang="ru-RU" sz="4800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Составление рассказа по картине.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EAA018-1847-4B13-A420-16287E19CA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1EAE09A-108F-4C9E-A33E-74529A8A2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690" y="214267"/>
            <a:ext cx="9459700" cy="6309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70D69C3-AD1B-47DF-8601-58EAECD1D148}"/>
              </a:ext>
            </a:extLst>
          </p:cNvPr>
          <p:cNvSpPr txBox="1">
            <a:spLocks/>
          </p:cNvSpPr>
          <p:nvPr/>
        </p:nvSpPr>
        <p:spPr>
          <a:xfrm>
            <a:off x="5210010" y="3562623"/>
            <a:ext cx="4031182" cy="6140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cap="all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класс.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589F74E-CA22-4E79-AB61-D9BB2AEC9D69}"/>
              </a:ext>
            </a:extLst>
          </p:cNvPr>
          <p:cNvSpPr txBox="1">
            <a:spLocks/>
          </p:cNvSpPr>
          <p:nvPr/>
        </p:nvSpPr>
        <p:spPr>
          <a:xfrm>
            <a:off x="3800852" y="1248501"/>
            <a:ext cx="6849497" cy="20137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cap="all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Составление рассказа по репродукции картины.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79D5176-E4B4-4A6B-A46F-96537665CB74}"/>
              </a:ext>
            </a:extLst>
          </p:cNvPr>
          <p:cNvSpPr txBox="1">
            <a:spLocks/>
          </p:cNvSpPr>
          <p:nvPr/>
        </p:nvSpPr>
        <p:spPr>
          <a:xfrm>
            <a:off x="3953253" y="4303331"/>
            <a:ext cx="6849497" cy="20137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cap="all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800" i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662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EA01B-5E73-47D8-8D44-1EA456257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4854" y="0"/>
            <a:ext cx="3273287" cy="132521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11E6F1-1F51-4B5A-9564-FA8E75097013}"/>
              </a:ext>
            </a:extLst>
          </p:cNvPr>
          <p:cNvSpPr txBox="1"/>
          <p:nvPr/>
        </p:nvSpPr>
        <p:spPr>
          <a:xfrm>
            <a:off x="418455" y="671691"/>
            <a:ext cx="11329260" cy="618630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sz="5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Вступление.</a:t>
            </a:r>
          </a:p>
          <a:p>
            <a:pPr lvl="0" algn="just"/>
            <a:r>
              <a:rPr lang="ru-RU" sz="4500" b="1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изображено на картине?</a:t>
            </a:r>
            <a:endParaRPr lang="ru-RU" sz="45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5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Основная </a:t>
            </a:r>
            <a:r>
              <a:rPr lang="ru-RU" sz="5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часть</a:t>
            </a:r>
            <a:r>
              <a:rPr lang="ru-RU" sz="5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45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видим на переднем плане картины? Что видим на заднем плане </a:t>
            </a:r>
            <a:r>
              <a:rPr lang="ru-RU" sz="45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</a:t>
            </a:r>
            <a:r>
              <a:rPr lang="ru-RU" sz="45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картины? Цветовое решение картины.</a:t>
            </a:r>
            <a:endParaRPr lang="ru-RU" sz="4500" b="1" i="1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3.Заключение.</a:t>
            </a:r>
          </a:p>
          <a:p>
            <a:pPr lvl="0" algn="just"/>
            <a:r>
              <a:rPr lang="ru-RU" sz="4500" b="1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Моё отношение к картине.</a:t>
            </a:r>
            <a:endParaRPr lang="ru-RU" sz="4500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53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CB2E12-7F53-4EEC-9278-A21E62D87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508" y="387473"/>
            <a:ext cx="10942983" cy="1537253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Попробуйте самостоятельно составить рассказ об осени.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Расскажите об осеннем настроении. </a:t>
            </a:r>
            <a:r>
              <a:rPr lang="ru-RU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составлении рассказа вы можете использовать репродукцию  картины И.С. Остроухова, опорные слова и план.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www.proza.ru/pics/2010/11/25/894.jpg">
            <a:extLst>
              <a:ext uri="{FF2B5EF4-FFF2-40B4-BE49-F238E27FC236}">
                <a16:creationId xmlns:a16="http://schemas.microsoft.com/office/drawing/2014/main" id="{F919D72D-1A52-4C0D-8AFE-E411030EB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034" y="2114191"/>
            <a:ext cx="5671931" cy="4263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352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2A84F653-5C9A-404F-8E5D-CBBEC163E0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0762" r="34291" b="55426"/>
          <a:stretch/>
        </p:blipFill>
        <p:spPr bwMode="auto">
          <a:xfrm>
            <a:off x="2007496" y="1667364"/>
            <a:ext cx="8421353" cy="4441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6823E-C972-4209-866F-B5E7AAE2E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71106"/>
            <a:ext cx="11887200" cy="1145555"/>
          </a:xfrm>
          <a:prstGeom prst="snip2DiagRect">
            <a:avLst>
              <a:gd name="adj1" fmla="val 0"/>
              <a:gd name="adj2" fmla="val 46019"/>
            </a:avLst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Прочитайте загадку и подумайте, о чём сегодня будем говорить </a:t>
            </a:r>
            <a:br>
              <a:rPr lang="ru-RU" sz="28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уроке?</a:t>
            </a:r>
            <a:r>
              <a:rPr lang="ru-RU" sz="2800" b="1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b="1" dirty="0">
              <a:solidFill>
                <a:schemeClr val="accent5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04486E-54E5-4742-911A-E23EDFD63B51}"/>
              </a:ext>
            </a:extLst>
          </p:cNvPr>
          <p:cNvSpPr txBox="1"/>
          <p:nvPr/>
        </p:nvSpPr>
        <p:spPr>
          <a:xfrm>
            <a:off x="2007496" y="2179455"/>
            <a:ext cx="8945831" cy="4411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с веток облетают, </a:t>
            </a:r>
          </a:p>
          <a:p>
            <a:pPr>
              <a:spcAft>
                <a:spcPts val="1000"/>
              </a:spcAft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к югу улетают.</a:t>
            </a:r>
          </a:p>
          <a:p>
            <a:pPr>
              <a:spcAft>
                <a:spcPts val="1000"/>
              </a:spcAft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за время года?» — спросим. Нам ответят: «Это…»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5C017C-7AB0-4C45-BAE9-14CA7FB6F1FA}"/>
              </a:ext>
            </a:extLst>
          </p:cNvPr>
          <p:cNvSpPr txBox="1"/>
          <p:nvPr/>
        </p:nvSpPr>
        <p:spPr>
          <a:xfrm>
            <a:off x="8031026" y="5189108"/>
            <a:ext cx="215347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4400" b="1" i="1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(Осень)</a:t>
            </a:r>
            <a:endParaRPr lang="ru-RU" sz="4000" b="1" i="1" dirty="0">
              <a:solidFill>
                <a:schemeClr val="accent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3514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5852439-50E8-4723-B862-8D10202E1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795" y="822185"/>
            <a:ext cx="8130409" cy="4986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A9D450-4B2F-4080-A2BF-053CB8E42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2705" y="306216"/>
            <a:ext cx="6366585" cy="846723"/>
          </a:xfrm>
          <a:prstGeom prst="snip2DiagRect">
            <a:avLst>
              <a:gd name="adj1" fmla="val 0"/>
              <a:gd name="adj2" fmla="val 49028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бывает какая?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6C5FE15-3CCF-414B-B708-2A9FC7510729}"/>
              </a:ext>
            </a:extLst>
          </p:cNvPr>
          <p:cNvSpPr txBox="1">
            <a:spLocks/>
          </p:cNvSpPr>
          <p:nvPr/>
        </p:nvSpPr>
        <p:spPr>
          <a:xfrm>
            <a:off x="2912705" y="5583888"/>
            <a:ext cx="6366585" cy="1101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Холодная, дождливая.</a:t>
            </a:r>
          </a:p>
        </p:txBody>
      </p:sp>
    </p:spTree>
    <p:extLst>
      <p:ext uri="{BB962C8B-B14F-4D97-AF65-F5344CB8AC3E}">
        <p14:creationId xmlns:p14="http://schemas.microsoft.com/office/powerpoint/2010/main" val="336982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1970DA4-7CF6-44B9-89CD-D951B5E73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58" y="1109943"/>
            <a:ext cx="6835594" cy="44294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363D54E-EB83-4A67-9320-F4F7851498A1}"/>
              </a:ext>
            </a:extLst>
          </p:cNvPr>
          <p:cNvSpPr txBox="1">
            <a:spLocks/>
          </p:cNvSpPr>
          <p:nvPr/>
        </p:nvSpPr>
        <p:spPr>
          <a:xfrm>
            <a:off x="1251386" y="5598094"/>
            <a:ext cx="4604872" cy="85017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осень.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C22AAC-7DB0-4C98-B825-3AB1E0308657}"/>
              </a:ext>
            </a:extLst>
          </p:cNvPr>
          <p:cNvSpPr txBox="1"/>
          <p:nvPr/>
        </p:nvSpPr>
        <p:spPr>
          <a:xfrm>
            <a:off x="7629224" y="1208994"/>
            <a:ext cx="4321983" cy="4486335"/>
          </a:xfrm>
          <a:prstGeom prst="snip2DiagRect">
            <a:avLst>
              <a:gd name="adj1" fmla="val 0"/>
              <a:gd name="adj2" fmla="val 2081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>
            <a:spAutoFit/>
          </a:bodyPr>
          <a:lstStyle/>
          <a:p>
            <a:r>
              <a:rPr lang="ru-RU" sz="2800" b="1" spc="1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Золотая осень - это период, </a:t>
            </a:r>
            <a:r>
              <a:rPr lang="ru-RU" sz="2800" b="1" spc="1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который </a:t>
            </a:r>
            <a:r>
              <a:rPr lang="ru-RU" sz="2800" b="1" spc="1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длится </a:t>
            </a:r>
            <a:r>
              <a:rPr lang="ru-RU" sz="2800" b="1" spc="1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примерно 2 недели. </a:t>
            </a:r>
          </a:p>
          <a:p>
            <a:r>
              <a:rPr lang="ru-RU" sz="28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преображается на глазах: деревья радуют глаз своими яркими нарядами, солнце балует последними теплыми солнечными деньками. 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9D113BA-C01D-484F-885F-03594EA79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978" y="362271"/>
            <a:ext cx="6366585" cy="846723"/>
          </a:xfrm>
          <a:prstGeom prst="snip2DiagRect">
            <a:avLst>
              <a:gd name="adj1" fmla="val 0"/>
              <a:gd name="adj2" fmla="val 49028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бывает какая? </a:t>
            </a:r>
          </a:p>
        </p:txBody>
      </p:sp>
    </p:spTree>
    <p:extLst>
      <p:ext uri="{BB962C8B-B14F-4D97-AF65-F5344CB8AC3E}">
        <p14:creationId xmlns:p14="http://schemas.microsoft.com/office/powerpoint/2010/main" val="2171062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E77A86F9-878C-4391-833C-412444AAF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92" y="327944"/>
            <a:ext cx="11373016" cy="620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9B3D8CCE-870F-48D2-B366-1239A4EDDB56}"/>
              </a:ext>
            </a:extLst>
          </p:cNvPr>
          <p:cNvSpPr txBox="1">
            <a:spLocks/>
          </p:cNvSpPr>
          <p:nvPr/>
        </p:nvSpPr>
        <p:spPr>
          <a:xfrm>
            <a:off x="1979939" y="1858617"/>
            <a:ext cx="8232121" cy="3140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cap="all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Составление рассказа по репродукции картины.</a:t>
            </a:r>
          </a:p>
          <a:p>
            <a:endParaRPr lang="ru-RU" sz="600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048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roza.ru/pics/2010/11/25/894.jpg">
            <a:extLst>
              <a:ext uri="{FF2B5EF4-FFF2-40B4-BE49-F238E27FC236}">
                <a16:creationId xmlns:a16="http://schemas.microsoft.com/office/drawing/2014/main" id="{243C7EAD-66FE-4B42-B896-0C6352BEF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97" y="609599"/>
            <a:ext cx="6884392" cy="5174974"/>
          </a:xfrm>
          <a:prstGeom prst="rect">
            <a:avLst/>
          </a:prstGeom>
          <a:ln w="2286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www.tphv-history.ru/images/img/ostrouhov.jpg">
            <a:extLst>
              <a:ext uri="{FF2B5EF4-FFF2-40B4-BE49-F238E27FC236}">
                <a16:creationId xmlns:a16="http://schemas.microsoft.com/office/drawing/2014/main" id="{5D741250-CBC9-4E6A-9174-3F345887C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259" y="393988"/>
            <a:ext cx="3514752" cy="403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E1A384-5FA1-4AC5-96F8-5E9E374EAEF2}"/>
              </a:ext>
            </a:extLst>
          </p:cNvPr>
          <p:cNvSpPr txBox="1"/>
          <p:nvPr/>
        </p:nvSpPr>
        <p:spPr>
          <a:xfrm>
            <a:off x="8056907" y="4432519"/>
            <a:ext cx="369945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Илья Семёнович Остроухов </a:t>
            </a:r>
          </a:p>
          <a:p>
            <a:pPr algn="just"/>
            <a:r>
              <a:rPr lang="ru-RU" sz="16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русский художник-пейзажист, общественный деятель.  </a:t>
            </a:r>
            <a:endParaRPr lang="ru-RU" sz="16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174146-9032-4451-84AD-B4DCD9B77DFC}"/>
              </a:ext>
            </a:extLst>
          </p:cNvPr>
          <p:cNvSpPr txBox="1"/>
          <p:nvPr/>
        </p:nvSpPr>
        <p:spPr>
          <a:xfrm>
            <a:off x="2396545" y="6078858"/>
            <a:ext cx="369945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«Золотая осень 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F6448-F003-4B66-9663-8B9079E35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4409" y="516834"/>
            <a:ext cx="5903182" cy="742122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ПЕЙЗАЖ?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D71D08-E013-48B1-9434-84D945AA6B97}"/>
              </a:ext>
            </a:extLst>
          </p:cNvPr>
          <p:cNvSpPr txBox="1"/>
          <p:nvPr/>
        </p:nvSpPr>
        <p:spPr>
          <a:xfrm>
            <a:off x="632791" y="1762540"/>
            <a:ext cx="10926417" cy="36728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ПЕЙЗА́Ж</a:t>
            </a: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— жанр </a:t>
            </a:r>
            <a:r>
              <a:rPr lang="ru-RU" sz="3600" b="1" strike="noStrik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изобразительного искусства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</a:t>
            </a: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котором основным предметом изображения является природа. </a:t>
            </a:r>
          </a:p>
          <a:p>
            <a:pPr algn="just">
              <a:spcAft>
                <a:spcPts val="1000"/>
              </a:spcAft>
            </a:pPr>
            <a:endParaRPr lang="ru-RU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</a:t>
            </a:r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ПЕЙЗАЖИСТ</a:t>
            </a: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это художник, который рисует пейзаж.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440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roza.ru/pics/2010/11/25/894.jpg">
            <a:extLst>
              <a:ext uri="{FF2B5EF4-FFF2-40B4-BE49-F238E27FC236}">
                <a16:creationId xmlns:a16="http://schemas.microsoft.com/office/drawing/2014/main" id="{243C7EAD-66FE-4B42-B896-0C6352BEF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709" y="685841"/>
            <a:ext cx="7298579" cy="5486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E1A384-5FA1-4AC5-96F8-5E9E374EAEF2}"/>
              </a:ext>
            </a:extLst>
          </p:cNvPr>
          <p:cNvSpPr txBox="1"/>
          <p:nvPr/>
        </p:nvSpPr>
        <p:spPr>
          <a:xfrm>
            <a:off x="346239" y="324382"/>
            <a:ext cx="6438874" cy="698302"/>
          </a:xfrm>
          <a:prstGeom prst="snip2DiagRect">
            <a:avLst>
              <a:gd name="adj1" fmla="val 0"/>
              <a:gd name="adj2" fmla="val 34236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Рассмотрите внимательно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репродукцию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174146-9032-4451-84AD-B4DCD9B77DFC}"/>
              </a:ext>
            </a:extLst>
          </p:cNvPr>
          <p:cNvSpPr txBox="1"/>
          <p:nvPr/>
        </p:nvSpPr>
        <p:spPr>
          <a:xfrm>
            <a:off x="2003691" y="5907193"/>
            <a:ext cx="8184613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Какой период осени художник изобразил?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477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roza.ru/pics/2010/11/25/894.jpg">
            <a:extLst>
              <a:ext uri="{FF2B5EF4-FFF2-40B4-BE49-F238E27FC236}">
                <a16:creationId xmlns:a16="http://schemas.microsoft.com/office/drawing/2014/main" id="{243C7EAD-66FE-4B42-B896-0C6352BEF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709" y="685841"/>
            <a:ext cx="7298579" cy="5486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174146-9032-4451-84AD-B4DCD9B77DFC}"/>
              </a:ext>
            </a:extLst>
          </p:cNvPr>
          <p:cNvSpPr txBox="1"/>
          <p:nvPr/>
        </p:nvSpPr>
        <p:spPr>
          <a:xfrm>
            <a:off x="1073427" y="5972103"/>
            <a:ext cx="9817243" cy="46166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краски использовал И. С. Остроухов для своей картины?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010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Базис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367</TotalTime>
  <Words>185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Corbel</vt:lpstr>
      <vt:lpstr>Times New Roman</vt:lpstr>
      <vt:lpstr>Базис</vt:lpstr>
      <vt:lpstr>Тема: Составление рассказа по картине.</vt:lpstr>
      <vt:lpstr>  - Прочитайте загадку и подумайте, о чём сегодня будем говорить  на уроке? </vt:lpstr>
      <vt:lpstr>Осень бывает какая? </vt:lpstr>
      <vt:lpstr>Осень бывает какая? </vt:lpstr>
      <vt:lpstr>Презентация PowerPoint</vt:lpstr>
      <vt:lpstr>Презентация PowerPoint</vt:lpstr>
      <vt:lpstr>Что такое ПЕЙЗАЖ?</vt:lpstr>
      <vt:lpstr>Презентация PowerPoint</vt:lpstr>
      <vt:lpstr>Презентация PowerPoint</vt:lpstr>
      <vt:lpstr>План</vt:lpstr>
      <vt:lpstr> Попробуйте самостоятельно составить рассказ об осени. Расскажите об осеннем настроении. При составлении рассказа вы можете использовать репродукцию  картины И.С. Остроухова, опорные слова и план.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Серебрякова</dc:creator>
  <cp:lastModifiedBy>Пользователь Windows</cp:lastModifiedBy>
  <cp:revision>27</cp:revision>
  <dcterms:created xsi:type="dcterms:W3CDTF">2020-09-27T16:10:59Z</dcterms:created>
  <dcterms:modified xsi:type="dcterms:W3CDTF">2021-10-21T12:47:10Z</dcterms:modified>
</cp:coreProperties>
</file>