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5" r:id="rId6"/>
    <p:sldId id="261" r:id="rId7"/>
    <p:sldId id="266" r:id="rId8"/>
    <p:sldId id="268" r:id="rId9"/>
    <p:sldId id="269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B4243-BF81-4F81-800F-5EE466A47F0F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FBA4F-A8C9-4103-AD19-00CEFD9223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BA4F-A8C9-4103-AD19-00CEFD9223F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E310A4-AED7-49D5-97B8-26BBCDBC3CBE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8E16C9-41B4-4D4C-8B3A-A8C1349B98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663257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b6b23bc7a1a7507c70a543df90ede4f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5400" smtClean="0">
                <a:latin typeface="Arial Black" pitchFamily="34" charset="0"/>
              </a:rPr>
              <a:t>Die Sommerferien</a:t>
            </a:r>
            <a:endParaRPr lang="ru-RU" sz="5400" smtClean="0">
              <a:latin typeface="Arial Black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>
              <a:solidFill>
                <a:schemeClr val="hlink"/>
              </a:solidFill>
            </a:endParaRPr>
          </a:p>
        </p:txBody>
      </p:sp>
      <p:pic>
        <p:nvPicPr>
          <p:cNvPr id="4100" name="Picture 4" descr="рома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смай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2656"/>
            <a:ext cx="3816424" cy="33123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764704"/>
            <a:ext cx="49643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err="1" smtClean="0">
                <a:solidFill>
                  <a:srgbClr val="C00000"/>
                </a:solidFill>
                <a:latin typeface="Arial Black" pitchFamily="34" charset="0"/>
              </a:rPr>
              <a:t>Danke</a:t>
            </a:r>
            <a:r>
              <a:rPr lang="en-US" sz="48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4800" dirty="0" err="1" smtClean="0">
                <a:solidFill>
                  <a:srgbClr val="C00000"/>
                </a:solidFill>
                <a:latin typeface="Arial Black" pitchFamily="34" charset="0"/>
              </a:rPr>
              <a:t>schön</a:t>
            </a:r>
            <a:r>
              <a:rPr lang="en-US" sz="4800" dirty="0" smtClean="0">
                <a:solidFill>
                  <a:srgbClr val="C00000"/>
                </a:solidFill>
                <a:latin typeface="Arial Black" pitchFamily="34" charset="0"/>
              </a:rPr>
              <a:t>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Pictures\донской край\5011727-e2e0aab8917035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500166" y="1428736"/>
            <a:ext cx="5943600" cy="1733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Der Sommer, der Sommer,</a:t>
            </a:r>
          </a:p>
          <a:p>
            <a:pPr algn="ctr" rtl="0"/>
            <a:r>
              <a:rPr lang="de-DE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Das ist die </a:t>
            </a:r>
            <a:r>
              <a:rPr lang="de-DE" sz="3600" kern="10" spc="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schonste</a:t>
            </a:r>
            <a:r>
              <a:rPr lang="de-DE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Zeit...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Konnen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wir</a:t>
            </a:r>
            <a:r>
              <a:rPr lang="en-US" dirty="0" smtClean="0">
                <a:solidFill>
                  <a:srgbClr val="0070C0"/>
                </a:solidFill>
              </a:rPr>
              <a:t> das </a:t>
            </a:r>
            <a:r>
              <a:rPr lang="en-US" dirty="0" err="1" smtClean="0">
                <a:solidFill>
                  <a:srgbClr val="0070C0"/>
                </a:solidFill>
              </a:rPr>
              <a:t>lesen</a:t>
            </a:r>
            <a:r>
              <a:rPr lang="en-US" dirty="0" smtClean="0">
                <a:solidFill>
                  <a:srgbClr val="0070C0"/>
                </a:solidFill>
              </a:rPr>
              <a:t>? </a:t>
            </a:r>
            <a:r>
              <a:rPr lang="en-US" dirty="0" err="1" smtClean="0">
                <a:solidFill>
                  <a:srgbClr val="0070C0"/>
                </a:solidFill>
              </a:rPr>
              <a:t>Welche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Buchstaben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fehlen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hier</a:t>
            </a:r>
            <a:r>
              <a:rPr lang="en-US" dirty="0" smtClean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 err="1" smtClean="0"/>
              <a:t>Der</a:t>
            </a:r>
            <a:r>
              <a:rPr lang="en-US" sz="3500" b="1" dirty="0" smtClean="0"/>
              <a:t> S . . . </a:t>
            </a:r>
            <a:r>
              <a:rPr lang="en-US" sz="3500" b="1" dirty="0" err="1" smtClean="0"/>
              <a:t>er</a:t>
            </a:r>
            <a:r>
              <a:rPr lang="en-US" sz="3500" b="1" dirty="0" smtClean="0"/>
              <a:t> </a:t>
            </a:r>
          </a:p>
          <a:p>
            <a:r>
              <a:rPr lang="en-US" sz="3500" b="1" dirty="0" smtClean="0"/>
              <a:t>Die So . . </a:t>
            </a:r>
            <a:r>
              <a:rPr lang="en-US" sz="3500" b="1" dirty="0" err="1" smtClean="0"/>
              <a:t>erf</a:t>
            </a:r>
            <a:r>
              <a:rPr lang="en-US" sz="3500" b="1" dirty="0" smtClean="0"/>
              <a:t> . r . . n</a:t>
            </a:r>
          </a:p>
          <a:p>
            <a:r>
              <a:rPr lang="en-US" sz="3500" b="1" dirty="0" smtClean="0"/>
              <a:t>Die S . . </a:t>
            </a:r>
            <a:r>
              <a:rPr lang="en-US" sz="3500" b="1" dirty="0" err="1" smtClean="0"/>
              <a:t>ule</a:t>
            </a:r>
            <a:r>
              <a:rPr lang="en-US" sz="3500" b="1" dirty="0" smtClean="0"/>
              <a:t> </a:t>
            </a:r>
          </a:p>
          <a:p>
            <a:r>
              <a:rPr lang="en-US" sz="3500" b="1" dirty="0" smtClean="0"/>
              <a:t>Das S . . </a:t>
            </a:r>
            <a:r>
              <a:rPr lang="en-US" sz="3500" b="1" dirty="0" err="1" smtClean="0"/>
              <a:t>ulj</a:t>
            </a:r>
            <a:r>
              <a:rPr lang="en-US" sz="3500" b="1" dirty="0" smtClean="0"/>
              <a:t> . . r</a:t>
            </a:r>
          </a:p>
          <a:p>
            <a:r>
              <a:rPr lang="en-US" sz="3500" b="1" dirty="0" smtClean="0"/>
              <a:t>. or . </a:t>
            </a:r>
            <a:r>
              <a:rPr lang="en-US" sz="3500" b="1" dirty="0" err="1" smtClean="0"/>
              <a:t>ei</a:t>
            </a:r>
            <a:endParaRPr lang="en-US" sz="3500" b="1" dirty="0" smtClean="0"/>
          </a:p>
          <a:p>
            <a:r>
              <a:rPr lang="en-US" sz="3500" b="1" dirty="0" err="1" smtClean="0"/>
              <a:t>Im</a:t>
            </a:r>
            <a:r>
              <a:rPr lang="en-US" sz="3500" b="1" dirty="0" smtClean="0"/>
              <a:t> Fl . </a:t>
            </a:r>
            <a:r>
              <a:rPr lang="en-US" sz="3500" b="1" dirty="0" err="1" smtClean="0"/>
              <a:t>ss</a:t>
            </a:r>
            <a:r>
              <a:rPr lang="en-US" sz="3500" b="1" dirty="0" smtClean="0"/>
              <a:t>   </a:t>
            </a:r>
            <a:r>
              <a:rPr lang="en-US" sz="3500" b="1" dirty="0" err="1" smtClean="0"/>
              <a:t>ba</a:t>
            </a:r>
            <a:r>
              <a:rPr lang="en-US" sz="3500" b="1" dirty="0" smtClean="0"/>
              <a:t> . en</a:t>
            </a:r>
            <a:endParaRPr lang="en-US" sz="3500" b="1" dirty="0" smtClean="0"/>
          </a:p>
          <a:p>
            <a:r>
              <a:rPr lang="en-US" sz="3500" b="1" dirty="0" smtClean="0"/>
              <a:t>S . h . </a:t>
            </a:r>
            <a:r>
              <a:rPr lang="en-US" sz="3500" b="1" dirty="0" err="1" smtClean="0"/>
              <a:t>i</a:t>
            </a:r>
            <a:r>
              <a:rPr lang="en-US" sz="3500" b="1" dirty="0" smtClean="0"/>
              <a:t> . m . n  </a:t>
            </a:r>
          </a:p>
          <a:p>
            <a:r>
              <a:rPr lang="en-US" sz="3500" b="1" dirty="0" smtClean="0"/>
              <a:t>Das S . h . l . a . r</a:t>
            </a:r>
          </a:p>
          <a:p>
            <a:r>
              <a:rPr lang="en-US" sz="3500" b="1" dirty="0" smtClean="0"/>
              <a:t>S . . au . e .n</a:t>
            </a:r>
          </a:p>
          <a:p>
            <a:r>
              <a:rPr lang="en-US" sz="3500" b="1" dirty="0" smtClean="0"/>
              <a:t>Die </a:t>
            </a:r>
            <a:r>
              <a:rPr lang="en-US" sz="3500" b="1" dirty="0" err="1" smtClean="0"/>
              <a:t>Pu</a:t>
            </a:r>
            <a:r>
              <a:rPr lang="en-US" sz="3500" b="1" dirty="0" smtClean="0"/>
              <a:t> . . 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714480" y="1214422"/>
            <a:ext cx="740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omm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1714488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mm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88" y="171448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171448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ie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2" y="2143116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ch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264318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ch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264318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ah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314324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5852" y="314324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1604" y="3571876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u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5696" y="414908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458112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u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414908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3648" y="414908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w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00364" y="364331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83768" y="414908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91680" y="458112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1600" y="508518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ch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99792" y="458112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j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4653136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h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7704" y="50851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k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07704" y="55892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pp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11760" y="50851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l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8" name="Рисунок 37" descr="417fbd65e08fc6cd227e97e7bc36d5f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060848"/>
            <a:ext cx="4644008" cy="407707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2286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14282" y="214290"/>
            <a:ext cx="8643998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de-DE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Was machen die Kinder im Sommer?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1142984"/>
            <a:ext cx="8863013" cy="551499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Wer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verbringt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wo die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Ferien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Die </a:t>
            </a:r>
            <a:r>
              <a:rPr lang="en-US" dirty="0" err="1" smtClean="0">
                <a:solidFill>
                  <a:srgbClr val="0070C0"/>
                </a:solidFill>
              </a:rPr>
              <a:t>deutschen</a:t>
            </a:r>
            <a:r>
              <a:rPr lang="en-US" dirty="0" smtClean="0">
                <a:solidFill>
                  <a:srgbClr val="0070C0"/>
                </a:solidFill>
              </a:rPr>
              <a:t> Kinder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Die </a:t>
            </a:r>
            <a:r>
              <a:rPr lang="en-US" dirty="0" err="1" smtClean="0">
                <a:solidFill>
                  <a:srgbClr val="0070C0"/>
                </a:solidFill>
              </a:rPr>
              <a:t>russische</a:t>
            </a:r>
            <a:r>
              <a:rPr lang="en-US" dirty="0" smtClean="0">
                <a:solidFill>
                  <a:srgbClr val="0070C0"/>
                </a:solidFill>
              </a:rPr>
              <a:t> Kinder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3275856" y="1988840"/>
            <a:ext cx="2736304" cy="2016224"/>
          </a:xfrm>
          <a:prstGeom prst="cloud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0" y="2060848"/>
            <a:ext cx="3059832" cy="216024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786446" y="3929066"/>
            <a:ext cx="3250050" cy="194820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059832" y="4509120"/>
            <a:ext cx="2715784" cy="2088232"/>
          </a:xfrm>
          <a:prstGeom prst="cloud">
            <a:avLst/>
          </a:prstGeom>
          <a:solidFill>
            <a:srgbClr val="E94F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91880" y="2276873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Sommerlager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2571744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Auf </a:t>
            </a:r>
            <a:r>
              <a:rPr lang="en-US" sz="4000" b="1" dirty="0" err="1" smtClean="0"/>
              <a:t>dem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Lande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4077073"/>
            <a:ext cx="2857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 </a:t>
            </a:r>
            <a:r>
              <a:rPr lang="en-US" sz="2800" b="1" dirty="0" err="1" smtClean="0"/>
              <a:t>einer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Jugendherberge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91880" y="4869160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Am Meer</a:t>
            </a:r>
            <a:endParaRPr lang="ru-RU" sz="4000" b="1" dirty="0"/>
          </a:p>
        </p:txBody>
      </p:sp>
      <p:sp>
        <p:nvSpPr>
          <p:cNvPr id="14" name="Пятно 1 13"/>
          <p:cNvSpPr/>
          <p:nvPr/>
        </p:nvSpPr>
        <p:spPr>
          <a:xfrm>
            <a:off x="6084168" y="1857364"/>
            <a:ext cx="3059832" cy="2075692"/>
          </a:xfrm>
          <a:prstGeom prst="irregularSeal1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но 1 14"/>
          <p:cNvSpPr/>
          <p:nvPr/>
        </p:nvSpPr>
        <p:spPr>
          <a:xfrm>
            <a:off x="107504" y="4221088"/>
            <a:ext cx="3168352" cy="2376264"/>
          </a:xfrm>
          <a:prstGeom prst="irregularSeal1">
            <a:avLst/>
          </a:prstGeom>
          <a:solidFill>
            <a:srgbClr val="6F85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929454" y="242886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Im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Ausland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5072074"/>
            <a:ext cx="2706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den </a:t>
            </a:r>
            <a:r>
              <a:rPr lang="en-US" sz="2400" dirty="0" err="1" smtClean="0"/>
              <a:t>Gebirgen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85410047_animazii-na-telefon-240x320-tel.by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0"/>
            <a:ext cx="2000232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931496" cy="838200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Ǘbersetzt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 ins Deutsche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Летом дети много загорают и катаются на роликах. 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немецкие дети ездят на каникулах с родителями заграницу или охотно поднимаются в горы.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молодые люди совершают на летних каникулах велосипедные туры и ночуют в молодежных туристических базах.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немецкие школьники зарабатывают летом деньги.</a:t>
            </a:r>
          </a:p>
          <a:p>
            <a:pPr marL="514350" indent="-514350"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88640"/>
            <a:ext cx="8842248" cy="864096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pPr algn="ctr"/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ǜfen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wir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cs typeface="Calibri"/>
              </a:rPr>
              <a:t>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4248472" cy="55446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Perfekt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Die Kinder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gesonnt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Inlineskates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gelaufen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deutsche Kinder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Ferien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Eltern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Ausland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gefahren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Gebirge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gestiegen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Jugendliche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Sommerferien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Radtouren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gemacht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und 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Jugendherbergen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ǜbernachten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deutsche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Schǜler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Geld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Sommer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verdient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1196752"/>
            <a:ext cx="4343400" cy="547260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Präteritum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Die Kinder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sonnten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liefen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Inlineskates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deutsche Kinder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fuhren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Ferien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Eltern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Ausland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stiegen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Gebirge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Jugendliche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machten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den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Sommerferien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Radtouren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ǜbernachteten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Jugendherbergen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deutsche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Schǜler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verdienten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Geld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Sommer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839200" cy="720080"/>
          </a:xfrm>
        </p:spPr>
        <p:txBody>
          <a:bodyPr>
            <a:prstTxWarp prst="textDoubleWave1">
              <a:avLst/>
            </a:prstTxWarp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Was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ist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falsch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hier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Spielen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Detektive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  <a:r>
              <a:rPr lang="en-US" dirty="0" err="1" smtClean="0">
                <a:solidFill>
                  <a:srgbClr val="C00000"/>
                </a:solidFill>
              </a:rPr>
              <a:t>Finde</a:t>
            </a:r>
            <a:r>
              <a:rPr lang="en-US" dirty="0" smtClean="0">
                <a:solidFill>
                  <a:srgbClr val="C00000"/>
                </a:solidFill>
              </a:rPr>
              <a:t> 4 </a:t>
            </a:r>
            <a:r>
              <a:rPr lang="en-US" dirty="0" err="1" smtClean="0">
                <a:solidFill>
                  <a:srgbClr val="C00000"/>
                </a:solidFill>
              </a:rPr>
              <a:t>Fehler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zwei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Wochen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Ostseekǜste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verbracht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Meer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baden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gesonnt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bin auf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einem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Strandkorb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gelesen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gestrickt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Richrig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zwei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Wochen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Ostseekǜste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verbracht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Meer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gebadet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gesonnt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einem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Strandkorb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gelesen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gestrickt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nime-ludi-136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2996952"/>
            <a:ext cx="1981200" cy="12287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ле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260648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Gut </a:t>
            </a:r>
            <a:r>
              <a:rPr lang="en-US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gemacht</a:t>
            </a: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!!!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6" descr="smailiki_animirovannie_741.gif">
            <a:hlinkClick r:id="rId3" action="ppaction://hlinksldjump" tooltip="1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52536" y="1450094"/>
            <a:ext cx="4104456" cy="3203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478</TotalTime>
  <Words>384</Words>
  <Application>Microsoft Office PowerPoint</Application>
  <PresentationFormat>Экран (4:3)</PresentationFormat>
  <Paragraphs>73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Konnen wir das lesen? Welche Buchstaben fehlen hier?</vt:lpstr>
      <vt:lpstr>Слайд 4</vt:lpstr>
      <vt:lpstr>Wer verbringt wo die Ferien?</vt:lpstr>
      <vt:lpstr>Ǘbersetzt ins Deutsche:</vt:lpstr>
      <vt:lpstr>Prǜfen wir:</vt:lpstr>
      <vt:lpstr>Was ist falsch hier?</vt:lpstr>
      <vt:lpstr>Слайд 9</vt:lpstr>
      <vt:lpstr>Die Sommerferien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User</cp:lastModifiedBy>
  <cp:revision>34</cp:revision>
  <dcterms:created xsi:type="dcterms:W3CDTF">2016-10-14T06:34:37Z</dcterms:created>
  <dcterms:modified xsi:type="dcterms:W3CDTF">2016-10-14T15:05:12Z</dcterms:modified>
</cp:coreProperties>
</file>