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7" r:id="rId3"/>
    <p:sldId id="270" r:id="rId4"/>
    <p:sldId id="271" r:id="rId5"/>
    <p:sldId id="269" r:id="rId6"/>
    <p:sldId id="281" r:id="rId7"/>
    <p:sldId id="282" r:id="rId8"/>
    <p:sldId id="273" r:id="rId9"/>
    <p:sldId id="274" r:id="rId10"/>
    <p:sldId id="275" r:id="rId11"/>
    <p:sldId id="276" r:id="rId12"/>
    <p:sldId id="277" r:id="rId13"/>
    <p:sldId id="278" r:id="rId14"/>
    <p:sldId id="272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3" autoAdjust="0"/>
    <p:restoredTop sz="94639" autoAdjust="0"/>
  </p:normalViewPr>
  <p:slideViewPr>
    <p:cSldViewPr>
      <p:cViewPr varScale="1">
        <p:scale>
          <a:sx n="68" d="100"/>
          <a:sy n="68" d="100"/>
        </p:scale>
        <p:origin x="-50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13.01.2019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333333"/>
                </a:solidFill>
                <a:latin typeface="calibri"/>
              </a:rPr>
              <a:t>Акварель. </a:t>
            </a:r>
            <a:r>
              <a:rPr lang="ru-RU" dirty="0" smtClean="0">
                <a:solidFill>
                  <a:srgbClr val="333333"/>
                </a:solidFill>
                <a:latin typeface="calibri"/>
              </a:rPr>
              <a:t>Водорастворимая </a:t>
            </a:r>
            <a:r>
              <a:rPr lang="ru-RU" dirty="0">
                <a:solidFill>
                  <a:srgbClr val="333333"/>
                </a:solidFill>
                <a:latin typeface="calibri"/>
              </a:rPr>
              <a:t>краска, которая может быть как яркой, так и нежно-бледной. </a:t>
            </a:r>
            <a:r>
              <a:rPr lang="ru-RU" dirty="0" err="1">
                <a:solidFill>
                  <a:srgbClr val="333333"/>
                </a:solidFill>
                <a:latin typeface="calibri"/>
              </a:rPr>
              <a:t>Ёе</a:t>
            </a:r>
            <a:r>
              <a:rPr lang="ru-RU" dirty="0">
                <a:solidFill>
                  <a:srgbClr val="333333"/>
                </a:solidFill>
                <a:latin typeface="calibri"/>
              </a:rPr>
              <a:t> главное отличие от гуаши в том, что акварель прозрачная, сквозь </a:t>
            </a:r>
            <a:r>
              <a:rPr lang="ru-RU" dirty="0" smtClean="0">
                <a:solidFill>
                  <a:srgbClr val="333333"/>
                </a:solidFill>
                <a:latin typeface="calibri"/>
              </a:rPr>
              <a:t>нее просвечиваются </a:t>
            </a:r>
            <a:r>
              <a:rPr lang="ru-RU" dirty="0">
                <a:solidFill>
                  <a:srgbClr val="333333"/>
                </a:solidFill>
                <a:latin typeface="calibri"/>
              </a:rPr>
              <a:t>бумага и наложенные ранее слои краски.</a:t>
            </a:r>
            <a:endParaRPr lang="ru-RU" dirty="0"/>
          </a:p>
        </p:txBody>
      </p:sp>
      <p:pic>
        <p:nvPicPr>
          <p:cNvPr id="1026" name="Picture 2" descr="C:\Users\Женя\Desktop\кисти и краски\images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581128"/>
            <a:ext cx="2808312" cy="1868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620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/>
              <a:t>Темпера</a:t>
            </a:r>
            <a:r>
              <a:rPr lang="ru-RU" dirty="0"/>
              <a:t>. Одна из самых древних красок, а также одна из самых долговечных и красивых. Темпера обладает многими достоинствами: она яркая, не меняет тон со временем, быстро сохнет, после засыхания не смывается водой и отлично сочетается со многими другими живописными материалами. Это само по себе делает работу с темперой интересной и увлекательной.</a:t>
            </a:r>
          </a:p>
        </p:txBody>
      </p:sp>
    </p:spTree>
    <p:extLst>
      <p:ext uri="{BB962C8B-B14F-4D97-AF65-F5344CB8AC3E}">
        <p14:creationId xmlns:p14="http://schemas.microsoft.com/office/powerpoint/2010/main" val="359185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Ф.В. Антонов «мартовский снег» 1962г., холст, темпера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C:\Users\Женя\Desktop\кисти и краски\ANTONOVFV-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0940" y="1485104"/>
            <a:ext cx="7093508" cy="4739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131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260648"/>
            <a:ext cx="7528880" cy="5987752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/>
              <a:t>Акрил </a:t>
            </a:r>
            <a:r>
              <a:rPr lang="ru-RU" dirty="0"/>
              <a:t>— сравнительно новая водорастворимая краска, появившаяся чуть менее 60-и лет назад, но уже успевшая получить признание художников всего мира. Акрил довольно быстро сохнет, образуя стойкое покрытие, которое не смывается водой и не выгорает на солнце. Акриловые краски бывают как густыми, так и жидкими. Жидкими красками можно писать картины, похожие на акварельные или гуашевые, с гладким покрытием. Использование густого акрила позволяет создавать работы с интересной фактурой. Освоение техники работы с акрилом особенно привлекательно тем, что акриловыми красками можно писать на любых поверхностях, что дает массу возможностей для творческой самореализации: бумага, картон, ткань, стекло, дерево, керамическая плитка и даже металл — все это может стать «холстом» для художника, работающего с этими красками.</a:t>
            </a:r>
          </a:p>
        </p:txBody>
      </p:sp>
    </p:spTree>
    <p:extLst>
      <p:ext uri="{BB962C8B-B14F-4D97-AF65-F5344CB8AC3E}">
        <p14:creationId xmlns:p14="http://schemas.microsoft.com/office/powerpoint/2010/main" val="326385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Работа выполнена акрилом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D:\Фото\моими руками\Локтионова Евгения Витальевна 38 лет Петушо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2018" y="1412776"/>
            <a:ext cx="6812877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34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168840" cy="21462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Разнообразные материалы, инструменты и техники в живописи позволяют получать не ординарные визуальные эффекты. Именно то делает искусство столь завораживающим и разноплановым</a:t>
            </a:r>
            <a:endParaRPr lang="ru-RU" sz="3200" dirty="0"/>
          </a:p>
        </p:txBody>
      </p:sp>
      <p:pic>
        <p:nvPicPr>
          <p:cNvPr id="21506" name="Picture 2" descr="D:\идеи для творчества\картины, пейзажи, портреты\14680750_678945938946722_9079666526637250855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337" y="2924944"/>
            <a:ext cx="3305051" cy="3274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D:\Фото\2016г\февраль Курсы Курск 2016\16.02.16\2016-02-16-1241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924944"/>
            <a:ext cx="3168352" cy="3347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055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D:\идеи для творчества\юные художники\11287477_83376-700x5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444768"/>
            <a:ext cx="634365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113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Основные акварельные техники: работа по–сырому, </a:t>
            </a:r>
            <a:r>
              <a:rPr lang="ru-RU" sz="3200" dirty="0" err="1" smtClean="0"/>
              <a:t>по-сухому</a:t>
            </a:r>
            <a:r>
              <a:rPr lang="ru-RU" sz="3200" dirty="0" smtClean="0"/>
              <a:t>, а-ля прима, лессировка</a:t>
            </a:r>
            <a:endParaRPr lang="ru-RU" sz="3200" dirty="0"/>
          </a:p>
        </p:txBody>
      </p:sp>
      <p:pic>
        <p:nvPicPr>
          <p:cNvPr id="10242" name="Picture 2" descr="D:\идеи для творчества\картины, пейзажи, портреты\акварель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955" y="1447800"/>
            <a:ext cx="646364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6191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Для работы с акварельными красками вам понадобится акварельная бумага.</a:t>
            </a:r>
            <a:endParaRPr lang="ru-RU" sz="3200" dirty="0"/>
          </a:p>
        </p:txBody>
      </p:sp>
      <p:pic>
        <p:nvPicPr>
          <p:cNvPr id="13314" name="Picture 2" descr="C:\Users\Женя\Desktop\кисти и краски\4a21a774baec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6454" y="2019300"/>
            <a:ext cx="6350832" cy="4434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062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Акварельная бумага бывает разной зернистости: гладкая , полугладкая и грубая.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Женя\Desktop\кисти и краски\sochnit_frukti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556792"/>
            <a:ext cx="5074058" cy="467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434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Акварель особенно любима многими художниками и просто ценителями живописи за свою прозрачность</a:t>
            </a:r>
            <a:endParaRPr lang="ru-RU" sz="3200" dirty="0"/>
          </a:p>
        </p:txBody>
      </p:sp>
      <p:pic>
        <p:nvPicPr>
          <p:cNvPr id="12290" name="Picture 2" descr="D:\Фото\акварельки Виктории Кирдий\image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484784"/>
            <a:ext cx="3209528" cy="4754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D:\Фото\акварельки Виктории Кирдий\image (1)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484784"/>
            <a:ext cx="3300412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004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404664"/>
            <a:ext cx="7498080" cy="5843736"/>
          </a:xfrm>
        </p:spPr>
        <p:txBody>
          <a:bodyPr/>
          <a:lstStyle/>
          <a:p>
            <a:r>
              <a:rPr lang="ru-RU" b="1" dirty="0" smtClean="0"/>
              <a:t>Акварельные карандаши</a:t>
            </a:r>
            <a:r>
              <a:rPr lang="ru-RU" dirty="0" smtClean="0"/>
              <a:t>. Внешне </a:t>
            </a:r>
            <a:r>
              <a:rPr lang="ru-RU" dirty="0"/>
              <a:t>акварельные карандаши похожи на обыкновенные цветные карандаши. Их стержень представляет собой прессованную акварель, он не крошится и очень напоминает стержень воскового карандаша.</a:t>
            </a:r>
          </a:p>
        </p:txBody>
      </p:sp>
      <p:pic>
        <p:nvPicPr>
          <p:cNvPr id="2050" name="Picture 2" descr="C:\Users\Женя\Desktop\кисти и краски\cretacol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432" y="4077072"/>
            <a:ext cx="3810000" cy="210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Женя\Desktop\кисти и краски\Без названия (5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077072"/>
            <a:ext cx="3052543" cy="2114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7732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Рисунок акварельными карандашами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Женя\Desktop\кисти и краски\veneci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268760"/>
            <a:ext cx="6536038" cy="4934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514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/>
              <a:t>Пастель</a:t>
            </a:r>
            <a:r>
              <a:rPr lang="ru-RU" dirty="0"/>
              <a:t>. Краска, наносимая не при помощи кисти, и в этом, отчасти, состоит ее особая привлекательность для живописца. Дело в том, что пастель выпускается в виде специальных мелков или карандашей, поэтому художнику не нужно обмакивать кисть в краску и смешивать цвета на палитре — шедевры можно творить, ощущая мелок или карандаш как продолжение руки.</a:t>
            </a:r>
          </a:p>
        </p:txBody>
      </p:sp>
      <p:pic>
        <p:nvPicPr>
          <p:cNvPr id="15362" name="Picture 2" descr="C:\Users\Женя\Desktop\кисти и краски\images (1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32656"/>
            <a:ext cx="4104456" cy="1140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811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Работа выполнена пастелью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Женя\Desktop\кисти и краски\be5ebd51c634359af155a041c7vm--kartiny-panno-tsvety-paste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614488"/>
            <a:ext cx="5715000" cy="463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741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189</TotalTime>
  <Words>250</Words>
  <Application>Microsoft Office PowerPoint</Application>
  <PresentationFormat>Экран (4:3)</PresentationFormat>
  <Paragraphs>15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Презентация PowerPoint</vt:lpstr>
      <vt:lpstr>Основные акварельные техники: работа по–сырому, по-сухому, а-ля прима, лессировка</vt:lpstr>
      <vt:lpstr>Для работы с акварельными красками вам понадобится акварельная бумага.</vt:lpstr>
      <vt:lpstr>Акварельная бумага бывает разной зернистости: гладкая , полугладкая и грубая.</vt:lpstr>
      <vt:lpstr>Акварель особенно любима многими художниками и просто ценителями живописи за свою прозрачность</vt:lpstr>
      <vt:lpstr>Презентация PowerPoint</vt:lpstr>
      <vt:lpstr>Рисунок акварельными карандашами</vt:lpstr>
      <vt:lpstr>Презентация PowerPoint</vt:lpstr>
      <vt:lpstr>Работа выполнена пастелью</vt:lpstr>
      <vt:lpstr>Презентация PowerPoint</vt:lpstr>
      <vt:lpstr>Ф.В. Антонов «мартовский снег» 1962г., холст, темпера</vt:lpstr>
      <vt:lpstr>Презентация PowerPoint</vt:lpstr>
      <vt:lpstr>Работа выполнена акрилом</vt:lpstr>
      <vt:lpstr>Разнообразные материалы, инструменты и техники в живописи позволяют получать не ординарные визуальные эффекты. Именно то делает искусство столь завораживающим и разноплановым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«Что умеют кисточки и краски»</dc:title>
  <dc:creator>Женя</dc:creator>
  <cp:lastModifiedBy>Женя</cp:lastModifiedBy>
  <cp:revision>31</cp:revision>
  <dcterms:created xsi:type="dcterms:W3CDTF">2016-10-26T18:29:58Z</dcterms:created>
  <dcterms:modified xsi:type="dcterms:W3CDTF">2019-01-13T19:57:16Z</dcterms:modified>
</cp:coreProperties>
</file>