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474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136904" cy="432048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Акция «День птиц»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Участники: воспитанники 2 младшей   группы                                          «Жар Птица»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МБДОУ «Бобровский детский сад № 5 «Сказка»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Руководитель: Мельникова Светлана Николаев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3408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43608" y="39108"/>
            <a:ext cx="71287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иллюстраций, картин по теме.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«Подскажи словечко», «Что есть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птички» (клюв, хвостик и т.д.).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игры: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«Зверята в детском саду», «Поход в зоопарк», «У воробушка подбито крыло».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игры: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«Скачем около пенечка», «Птички в гнездышках», «Кот и птички».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2420888"/>
            <a:ext cx="2322762" cy="309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407707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pc\Desktop\P13010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2060848"/>
            <a:ext cx="2952328" cy="1879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-1397289"/>
            <a:ext cx="8136904" cy="647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осуществления проекта «Встречаем птиц» 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сформированы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знания о птицах,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привиты бережное отношение к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окружающему. У воспитанников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появилось желание общаться с природой и отражать свои впечатления через различные виды деятельности: изобразительную, речевую деятельность, игровую.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273630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 23 по 27 марта воспитанник 2 младшей группы приняли участие в декаднике «День птиц», в рамках которого был организован познавательно – исследовательский творческий проект «Встречаем птиц».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60851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Проект «Встречаем птиц»</a:t>
            </a: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Участники проекта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 дети второй младшей группы, воспитатель, родители.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 познавательно-исследовательский, краткосрочный, творческий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Форма проведения: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групповая, 20 человек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03244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Актуальность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 так важно сформировать у подрастающего поколения гражданскую позицию, экологическую культуру, привить любовь к родному краю, отечеству, научить беречь окружающий мир.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32859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 проекта: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Дать детям представление о птицах, об их внешнем виде, повадках, об особенностях их жизни весной;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детей с понятием «прилёт птиц», как с одним из природных явлений весны;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любовь и заботливое отношение к пернатым.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 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Развивать элементарные представления о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птицах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(летают, поют, клюют, радуются, строят себе домики-гнёзда)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Способствовать уточнению и обогащению представлений детей о прилётных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птицах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(грачи, трясогузки, журавли и др., прилёт, добывание ими корма, выведение птенцов, забота о них);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Поощрять и поддерживать самостоятельные наблюдения за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Воспитывать бережное отношение к гнездовьям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Учиться устанавливать простейшие связи между условиями наступающего весеннего времени года и поведением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Развивать умение общаться со взрослыми, отвечать на вопросы по прочитанному, вести диалог;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Развивать умение общаться со сверстниками в процессе игровой деятельности;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Развивать познавательную активность, мышление, воображение, коммуникативные навыки;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Развивать продуктивную деятельность детей, совершенствовать навыки и умения в рисовании, лепке, аппликации; развивать творческие способности;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32859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Реализация проект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Беседа «Перелётные птицы»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pc\Desktop\ФОТО\2019-20 УЧ.ГОД\МАРТ\P1301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94516" y="2243870"/>
            <a:ext cx="4344480" cy="3258359"/>
          </a:xfrm>
          <a:prstGeom prst="rect">
            <a:avLst/>
          </a:prstGeom>
          <a:noFill/>
        </p:spPr>
      </p:pic>
      <p:pic>
        <p:nvPicPr>
          <p:cNvPr id="4099" name="Picture 3" descr="C:\Users\pc\Desktop\ФОТО\2019-20 УЧ.ГОД\МАРТ\P13010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523826" y="2253039"/>
            <a:ext cx="4417844" cy="3313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Математика: «Мы построили скворечник»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1484784"/>
            <a:ext cx="3330369" cy="44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Познание: «Перелётные птицы»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1547" y="1412776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12976"/>
            <a:ext cx="3973288" cy="303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Лепка: «Птицы»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pc\Desktop\Новая папка (4)\P12509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412776"/>
            <a:ext cx="3888432" cy="2916324"/>
          </a:xfrm>
          <a:prstGeom prst="rect">
            <a:avLst/>
          </a:prstGeom>
          <a:noFill/>
        </p:spPr>
      </p:pic>
      <p:pic>
        <p:nvPicPr>
          <p:cNvPr id="7171" name="Picture 3" descr="C:\Users\pc\Desktop\Новая папка (4)\P12509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9" y="2996952"/>
            <a:ext cx="3935083" cy="2951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104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Акция «День птиц»      Участники: воспитанники 2 младшей   группы                                          «Жар Птица»  МБДОУ «Бобровский детский сад № 5 «Сказка»  Руководитель: Мельникова Светлана Николаевна </vt:lpstr>
      <vt:lpstr>    С 23 по 27 марта воспитанник 2 младшей группы приняли участие в декаднике «День птиц», в рамках которого был организован познавательно – исследовательский творческий проект «Встречаем птиц».</vt:lpstr>
      <vt:lpstr>                                Проект «Встречаем птиц»  Участники проекта: дети второй младшей группы, воспитатель, родители. Вид проекта: познавательно-исследовательский, краткосрочный, творческий Форма проведения: групповая, 20 человек  </vt:lpstr>
      <vt:lpstr>                                Актуальность  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 так важно сформировать у подрастающего поколения гражданскую позицию, экологическую культуру, привить любовь к родному краю, отечеству, научить беречь окружающий мир.  </vt:lpstr>
      <vt:lpstr>   Цель проекта: Дать детям представление о птицах, об их внешнем виде, повадках, об особенностях их жизни весной; Познакомить детей с понятием «прилёт птиц», как с одним из природных явлений весны; Воспитывать любовь и заботливое отношение к пернатым.  Задачи проекта: • Развивать элементарные представления о птицах (летают, поют, клюют, радуются, строят себе домики-гнёзда); • Способствовать уточнению и обогащению представлений детей о прилётных птицах (грачи, трясогузки, журавли и др., прилёт, добывание ими корма, выведение птенцов, забота о них); • Поощрять и поддерживать самостоятельные наблюдения за птицами; • Воспитывать бережное отношение к гнездовьям птиц; • Учиться устанавливать простейшие связи между условиями наступающего весеннего времени года и поведением птиц; • Развивать умение общаться со взрослыми, отвечать на вопросы по прочитанному, вести диалог; • Развивать умение общаться со сверстниками в процессе игровой деятельности; • Развивать познавательную активность, мышление, воображение, коммуникативные навыки; • Развивать продуктивную деятельность детей, совершенствовать навыки и умения в рисовании, лепке, аппликации; развивать творческие способности;    </vt:lpstr>
      <vt:lpstr>Реализация проект Беседа «Перелётные птицы»              </vt:lpstr>
      <vt:lpstr> Организованная образовательная деятельность:  Математика: «Мы построили скворечник»                 </vt:lpstr>
      <vt:lpstr> Организованная образовательная деятельность:  Познание: «Перелётные птицы»                 </vt:lpstr>
      <vt:lpstr> Организованная образовательная деятельность:  Лепка: «Птицы»                 </vt:lpstr>
      <vt:lpstr>                 </vt:lpstr>
      <vt:lpstr>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18</cp:revision>
  <dcterms:created xsi:type="dcterms:W3CDTF">2020-04-08T10:34:36Z</dcterms:created>
  <dcterms:modified xsi:type="dcterms:W3CDTF">2021-10-22T12:00:11Z</dcterms:modified>
</cp:coreProperties>
</file>