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7" r:id="rId3"/>
    <p:sldId id="257" r:id="rId4"/>
    <p:sldId id="259" r:id="rId5"/>
    <p:sldId id="260" r:id="rId6"/>
    <p:sldId id="261" r:id="rId7"/>
    <p:sldId id="262" r:id="rId8"/>
    <p:sldId id="263" r:id="rId9"/>
    <p:sldId id="268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57567-B8AB-4BAF-A1B4-CC2563C1D371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E915E5-C7BE-4A09-B178-C2ABEEB309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631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E915E5-C7BE-4A09-B178-C2ABEEB3099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238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35C5-FC1B-442B-B621-A103C1DE68B4}" type="datetime1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56FE-2F5F-426D-841D-F88928D2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916E-FA98-4665-BC9E-E405B7D283EC}" type="datetime1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56FE-2F5F-426D-841D-F88928D2A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EEE78-F5A5-4EC9-89A5-3F402A728A6C}" type="datetime1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56FE-2F5F-426D-841D-F88928D2A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631E-3238-455B-A138-DD6290981513}" type="datetime1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56FE-2F5F-426D-841D-F88928D2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A8B4-E76F-41F2-BB5E-36544A4A94DF}" type="datetime1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56FE-2F5F-426D-841D-F88928D2A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700E-DC48-460A-A0C8-28ACA4ABEA84}" type="datetime1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56FE-2F5F-426D-841D-F88928D2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6F0DF-9F91-442F-9F14-D83F33F9A7CB}" type="datetime1">
              <a:rPr lang="ru-RU" smtClean="0"/>
              <a:pPr/>
              <a:t>22.10.2021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56FE-2F5F-426D-841D-F88928D2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B291E-3A91-4670-B603-7A3B3D2EFBF7}" type="datetime1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56FE-2F5F-426D-841D-F88928D2A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6F039-35F9-4C93-A236-1A63639B48F9}" type="datetime1">
              <a:rPr lang="ru-RU" smtClean="0"/>
              <a:pPr/>
              <a:t>22.10.2021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56FE-2F5F-426D-841D-F88928D2A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C09C0-5D5E-4BF5-B0A8-CF606E9F75CF}" type="datetime1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56FE-2F5F-426D-841D-F88928D2A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6451-EA71-46BA-A32C-14C21C954C5E}" type="datetime1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56FE-2F5F-426D-841D-F88928D2A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D6A4BD-2439-453D-BCC8-0DAE9CD5EBEA}" type="datetime1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AAF56FE-2F5F-426D-841D-F88928D2A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800199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60649"/>
            <a:ext cx="7920880" cy="633670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Организация оптимального двигательного режима в группах младшего дошкольного возраста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Иванова Татьяна Владимировна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0"/>
            <a:ext cx="755576" cy="365125"/>
          </a:xfrm>
        </p:spPr>
        <p:txBody>
          <a:bodyPr/>
          <a:lstStyle/>
          <a:p>
            <a:fld id="{3AAF56FE-2F5F-426D-841D-F88928D2A4C2}" type="slidenum">
              <a:rPr lang="ru-RU" smtClean="0">
                <a:solidFill>
                  <a:schemeClr val="tx1"/>
                </a:solidFill>
              </a:rPr>
              <a:pPr/>
              <a:t>1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834" y="3645024"/>
            <a:ext cx="2175582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137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99592" y="2132856"/>
            <a:ext cx="3694114" cy="100811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Спасибо за внимание!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solidFill>
                  <a:schemeClr val="accent6">
                    <a:lumMod val="75000"/>
                  </a:schemeClr>
                </a:solidFill>
              </a:rPr>
              <a:t>До свидания</a:t>
            </a:r>
            <a:endParaRPr lang="ru-RU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 descr="http://stolicadetstva.com/images/text/a60c1a1d3c82fccaadd6523f56e5eaed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" r="164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0"/>
            <a:ext cx="755576" cy="365125"/>
          </a:xfrm>
        </p:spPr>
        <p:txBody>
          <a:bodyPr/>
          <a:lstStyle/>
          <a:p>
            <a:fld id="{3AAF56FE-2F5F-426D-841D-F88928D2A4C2}" type="slidenum">
              <a:rPr lang="ru-RU" smtClean="0">
                <a:solidFill>
                  <a:schemeClr val="tx1"/>
                </a:solidFill>
              </a:rPr>
              <a:pPr/>
              <a:t>10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0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3289" y="4725144"/>
            <a:ext cx="6512511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Движение – это жизнь и здоровье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7272808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Номер слайда 3"/>
          <p:cNvSpPr txBox="1">
            <a:spLocks/>
          </p:cNvSpPr>
          <p:nvPr/>
        </p:nvSpPr>
        <p:spPr>
          <a:xfrm>
            <a:off x="8388424" y="0"/>
            <a:ext cx="7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AF56FE-2F5F-426D-841D-F88928D2A4C2}" type="slidenum">
              <a:rPr lang="ru-RU" smtClean="0">
                <a:solidFill>
                  <a:schemeClr val="tx1"/>
                </a:solidFill>
              </a:rPr>
              <a:pPr/>
              <a:t>2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28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pp.nashaucheba.ru/pars_docs/refs/111/110292/img2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65125"/>
            <a:ext cx="7848871" cy="356793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4" name="Номер слайда 3"/>
          <p:cNvSpPr txBox="1">
            <a:spLocks/>
          </p:cNvSpPr>
          <p:nvPr/>
        </p:nvSpPr>
        <p:spPr>
          <a:xfrm>
            <a:off x="8388424" y="0"/>
            <a:ext cx="7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AF56FE-2F5F-426D-841D-F88928D2A4C2}" type="slidenum">
              <a:rPr lang="ru-RU" smtClean="0">
                <a:solidFill>
                  <a:schemeClr val="tx1"/>
                </a:solidFill>
              </a:rPr>
              <a:pPr/>
              <a:t>3</a:t>
            </a:fld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4077072"/>
            <a:ext cx="257175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109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pp.nashaucheba.ru/pars_docs/refs/32/31905/img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5092"/>
            <a:ext cx="8712968" cy="590465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 txBox="1">
            <a:spLocks/>
          </p:cNvSpPr>
          <p:nvPr/>
        </p:nvSpPr>
        <p:spPr>
          <a:xfrm>
            <a:off x="8388424" y="0"/>
            <a:ext cx="7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AF56FE-2F5F-426D-841D-F88928D2A4C2}" type="slidenum">
              <a:rPr lang="ru-RU" smtClean="0">
                <a:solidFill>
                  <a:schemeClr val="tx1"/>
                </a:solidFill>
              </a:rPr>
              <a:pPr/>
              <a:t>4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581128"/>
            <a:ext cx="6512511" cy="1584176"/>
          </a:xfrm>
        </p:spPr>
        <p:txBody>
          <a:bodyPr/>
          <a:lstStyle/>
          <a:p>
            <a:pPr algn="l"/>
            <a:r>
              <a:rPr lang="ru-RU" sz="3200" dirty="0" smtClean="0"/>
              <a:t>Колечко на голове- стройная спина, да и куклу поучим делать гимнастику</a:t>
            </a:r>
            <a:endParaRPr lang="ru-RU" sz="3200" dirty="0"/>
          </a:p>
        </p:txBody>
      </p:sp>
      <p:pic>
        <p:nvPicPr>
          <p:cNvPr id="5" name="Объект 4" descr="http://edu.sovetsk39.ru/news/data/upimages/Image/Ogonek/dok/zdorovie4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3981201" cy="4248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edu.sovetsk39.ru/news/data/upimages/Image/Ogonek/dok/zdorovie3.jpg"/>
          <p:cNvPicPr>
            <a:picLocks noGrp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4" y="188640"/>
            <a:ext cx="4175447" cy="424847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Номер слайда 3"/>
          <p:cNvSpPr txBox="1">
            <a:spLocks/>
          </p:cNvSpPr>
          <p:nvPr/>
        </p:nvSpPr>
        <p:spPr>
          <a:xfrm>
            <a:off x="8676456" y="0"/>
            <a:ext cx="4675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AF56FE-2F5F-426D-841D-F88928D2A4C2}" type="slidenum">
              <a:rPr lang="ru-RU" smtClean="0">
                <a:solidFill>
                  <a:schemeClr val="tx1"/>
                </a:solidFill>
              </a:rPr>
              <a:pPr/>
              <a:t>5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55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Растяжка для малышей помогает быстрее расти и быть стройными</a:t>
            </a:r>
            <a:endParaRPr lang="ru-RU" sz="3600" dirty="0"/>
          </a:p>
        </p:txBody>
      </p:sp>
      <p:pic>
        <p:nvPicPr>
          <p:cNvPr id="5" name="Объект 4" descr="http://edu.sovetsk39.ru/news/data/upimages/Image/Ogonek/dok/zdorovie1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260648"/>
            <a:ext cx="4309938" cy="4104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edu.sovetsk39.ru/news/data/upimages/Image/Ogonek/dok/zdorovie2.jpg"/>
          <p:cNvPicPr>
            <a:picLocks noGrp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4" y="260649"/>
            <a:ext cx="4319463" cy="410445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Номер слайда 3"/>
          <p:cNvSpPr txBox="1">
            <a:spLocks/>
          </p:cNvSpPr>
          <p:nvPr/>
        </p:nvSpPr>
        <p:spPr>
          <a:xfrm>
            <a:off x="8388424" y="0"/>
            <a:ext cx="7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AF56FE-2F5F-426D-841D-F88928D2A4C2}" type="slidenum">
              <a:rPr lang="ru-RU" smtClean="0">
                <a:solidFill>
                  <a:schemeClr val="tx1"/>
                </a:solidFill>
              </a:rPr>
              <a:pPr/>
              <a:t>6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62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dirty="0" smtClean="0"/>
              <a:t>Массаж </a:t>
            </a:r>
            <a:r>
              <a:rPr lang="ru-RU" sz="3200" dirty="0" smtClean="0"/>
              <a:t>самодельными массажерами, подвижные игры</a:t>
            </a:r>
            <a:endParaRPr lang="ru-RU" sz="3200" dirty="0"/>
          </a:p>
        </p:txBody>
      </p:sp>
      <p:pic>
        <p:nvPicPr>
          <p:cNvPr id="5" name="Объект 4" descr="http://achruo.edusite.ru/images/dsgorniy_005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252"/>
            <a:ext cx="4032448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astersoft.net/images/f/5/uslovija-dlja-detej_2.jpg"/>
          <p:cNvPicPr>
            <a:picLocks noGrp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984" y="764704"/>
            <a:ext cx="4608512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0"/>
            <a:ext cx="755576" cy="365125"/>
          </a:xfrm>
        </p:spPr>
        <p:txBody>
          <a:bodyPr/>
          <a:lstStyle/>
          <a:p>
            <a:fld id="{3AAF56FE-2F5F-426D-841D-F88928D2A4C2}" type="slidenum">
              <a:rPr lang="ru-RU" smtClean="0">
                <a:solidFill>
                  <a:schemeClr val="tx1"/>
                </a:solidFill>
              </a:rPr>
              <a:pPr/>
              <a:t>7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66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16632"/>
            <a:ext cx="6512511" cy="1368152"/>
          </a:xfrm>
        </p:spPr>
        <p:txBody>
          <a:bodyPr/>
          <a:lstStyle/>
          <a:p>
            <a:pPr algn="ctr"/>
            <a:r>
              <a:rPr lang="ru-RU" sz="3200" dirty="0" smtClean="0"/>
              <a:t>Полукруглые </a:t>
            </a:r>
            <a:r>
              <a:rPr lang="ru-RU" sz="3200" dirty="0" err="1" smtClean="0"/>
              <a:t>воротики</a:t>
            </a:r>
            <a:r>
              <a:rPr lang="ru-RU" sz="3200" dirty="0" smtClean="0"/>
              <a:t> и гимнастические мячи</a:t>
            </a:r>
            <a:endParaRPr lang="ru-RU" sz="3200" dirty="0"/>
          </a:p>
        </p:txBody>
      </p:sp>
      <p:pic>
        <p:nvPicPr>
          <p:cNvPr id="3" name="Рисунок 2" descr="http://nokia8900.ru/imgid/aHR0cDovL3Bvd2VycG9pbnQtcHJlc2VudGF0aW9uLnJ1L3VwbG9hZHMvbW9udGhseV8wOV8yMDEyL3Bvc3QtMi0wLTY2NTU2NDAwLTEzNDgzNzg1NzcuanB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408712" cy="460851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F56FE-2F5F-426D-841D-F88928D2A4C2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Номер слайда 3"/>
          <p:cNvSpPr txBox="1">
            <a:spLocks/>
          </p:cNvSpPr>
          <p:nvPr/>
        </p:nvSpPr>
        <p:spPr>
          <a:xfrm>
            <a:off x="8388424" y="0"/>
            <a:ext cx="7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AF56FE-2F5F-426D-841D-F88928D2A4C2}" type="slidenum">
              <a:rPr lang="ru-RU" smtClean="0">
                <a:solidFill>
                  <a:schemeClr val="tx1"/>
                </a:solidFill>
              </a:rPr>
              <a:pPr/>
              <a:t>8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41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4499992" y="1124744"/>
            <a:ext cx="4114800" cy="3127806"/>
          </a:xfrm>
        </p:spPr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Семья закладывает основы здорового образа жизни</a:t>
            </a:r>
            <a:endParaRPr lang="ru-RU" sz="40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Бегом к здоровью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80728"/>
            <a:ext cx="381642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0"/>
            <a:ext cx="755576" cy="365125"/>
          </a:xfrm>
        </p:spPr>
        <p:txBody>
          <a:bodyPr/>
          <a:lstStyle/>
          <a:p>
            <a:fld id="{3AAF56FE-2F5F-426D-841D-F88928D2A4C2}" type="slidenum">
              <a:rPr lang="ru-RU" smtClean="0">
                <a:solidFill>
                  <a:schemeClr val="tx1"/>
                </a:solidFill>
              </a:rPr>
              <a:pPr/>
              <a:t>9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05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80</TotalTime>
  <Words>77</Words>
  <Application>Microsoft Office PowerPoint</Application>
  <PresentationFormat>Экран (4:3)</PresentationFormat>
  <Paragraphs>32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  </vt:lpstr>
      <vt:lpstr>Движение – это жизнь и здоровье</vt:lpstr>
      <vt:lpstr>Презентация PowerPoint</vt:lpstr>
      <vt:lpstr>Презентация PowerPoint</vt:lpstr>
      <vt:lpstr>Колечко на голове- стройная спина, да и куклу поучим делать гимнастику</vt:lpstr>
      <vt:lpstr>Растяжка для малышей помогает быстрее расти и быть стройными</vt:lpstr>
      <vt:lpstr>Массаж самодельными массажерами, подвижные игры</vt:lpstr>
      <vt:lpstr>Полукруглые воротики и гимнастические мячи</vt:lpstr>
      <vt:lpstr>Бегом к здоровью</vt:lpstr>
      <vt:lpstr>До свидания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Tanya</dc:creator>
  <cp:lastModifiedBy>User</cp:lastModifiedBy>
  <cp:revision>13</cp:revision>
  <dcterms:created xsi:type="dcterms:W3CDTF">2013-10-09T12:32:26Z</dcterms:created>
  <dcterms:modified xsi:type="dcterms:W3CDTF">2021-10-22T09:23:43Z</dcterms:modified>
</cp:coreProperties>
</file>