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1.bin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/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mpir Deco" pitchFamily="2" charset="0"/>
              </a:rPr>
              <a:t>Була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mpir Deco" pitchFamily="2" charset="0"/>
              </a:rPr>
              <a:t>това Эльвира Викторовна, воспитатель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mpir Deco" pitchFamily="2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mpir Deco" pitchFamily="2" charset="0"/>
              </a:rPr>
              <a:t>ГБДОУ детского сада № 71 Невского района Санкт-Петербурга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mpir Deco" pitchFamily="2" charset="0"/>
              </a:rPr>
              <a:t> </a:t>
            </a:r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         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«Один» 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      «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Много»</a:t>
            </a:r>
            <a:endParaRPr lang="ru-RU" sz="72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97</TotalTime>
  <Words>96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     Булатова Эльвира Викторовна, воспитатель ГБДОУ детского сада № 71 Невского района Санкт-Петербурга           Игра «Один»       «Много»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User</cp:lastModifiedBy>
  <cp:revision>12</cp:revision>
  <dcterms:created xsi:type="dcterms:W3CDTF">2014-09-13T13:26:57Z</dcterms:created>
  <dcterms:modified xsi:type="dcterms:W3CDTF">2021-10-21T06:02:23Z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