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4" autoAdjust="0"/>
    <p:restoredTop sz="94660"/>
  </p:normalViewPr>
  <p:slideViewPr>
    <p:cSldViewPr>
      <p:cViewPr varScale="1">
        <p:scale>
          <a:sx n="74" d="100"/>
          <a:sy n="74" d="100"/>
        </p:scale>
        <p:origin x="-4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00042"/>
            <a:ext cx="7632849" cy="7294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B050"/>
                </a:solidFill>
                <a:latin typeface="PT Astra Serif" pitchFamily="18" charset="-52"/>
                <a:ea typeface="PT Astra Serif" pitchFamily="18" charset="-52"/>
                <a:cs typeface="Times New Roman"/>
              </a:rPr>
              <a:t>М</a:t>
            </a:r>
            <a:r>
              <a:rPr lang="ru-RU" b="1" dirty="0" smtClean="0">
                <a:solidFill>
                  <a:srgbClr val="00B050"/>
                </a:solidFill>
                <a:latin typeface="PT Astra Serif" pitchFamily="18" charset="-52"/>
                <a:ea typeface="PT Astra Serif" pitchFamily="18" charset="-52"/>
                <a:cs typeface="Times New Roman"/>
              </a:rPr>
              <a:t>униципальное </a:t>
            </a:r>
            <a:r>
              <a:rPr lang="ru-RU" b="1" dirty="0">
                <a:solidFill>
                  <a:srgbClr val="00B050"/>
                </a:solidFill>
                <a:latin typeface="PT Astra Serif" pitchFamily="18" charset="-52"/>
                <a:ea typeface="PT Astra Serif" pitchFamily="18" charset="-52"/>
                <a:cs typeface="Times New Roman"/>
              </a:rPr>
              <a:t>бюджетное дошкольное образовательное учреждение </a:t>
            </a:r>
            <a:r>
              <a:rPr lang="ru-RU" b="1" dirty="0" smtClean="0">
                <a:solidFill>
                  <a:srgbClr val="00B050"/>
                </a:solidFill>
                <a:latin typeface="PT Astra Serif" pitchFamily="18" charset="-52"/>
                <a:ea typeface="PT Astra Serif" pitchFamily="18" charset="-52"/>
                <a:cs typeface="Times New Roman"/>
              </a:rPr>
              <a:t>«Детский </a:t>
            </a:r>
            <a:r>
              <a:rPr lang="ru-RU" b="1" dirty="0">
                <a:solidFill>
                  <a:srgbClr val="00B050"/>
                </a:solidFill>
                <a:latin typeface="PT Astra Serif" pitchFamily="18" charset="-52"/>
                <a:ea typeface="PT Astra Serif" pitchFamily="18" charset="-52"/>
                <a:cs typeface="Times New Roman"/>
              </a:rPr>
              <a:t>сад </a:t>
            </a:r>
            <a:r>
              <a:rPr lang="ru-RU" b="1" dirty="0" smtClean="0">
                <a:solidFill>
                  <a:srgbClr val="00B050"/>
                </a:solidFill>
                <a:latin typeface="PT Astra Serif" pitchFamily="18" charset="-52"/>
                <a:ea typeface="PT Astra Serif" pitchFamily="18" charset="-52"/>
                <a:cs typeface="Times New Roman"/>
              </a:rPr>
              <a:t>№</a:t>
            </a:r>
            <a:r>
              <a:rPr lang="ru-RU" b="1" dirty="0" smtClean="0">
                <a:solidFill>
                  <a:srgbClr val="00B050"/>
                </a:solidFill>
                <a:latin typeface="PT Astra Serif" pitchFamily="18" charset="-52"/>
                <a:ea typeface="PT Astra Serif" pitchFamily="18" charset="-52"/>
                <a:cs typeface="Times New Roman"/>
              </a:rPr>
              <a:t>65»</a:t>
            </a:r>
            <a:r>
              <a:rPr lang="ru-RU" b="1" dirty="0" smtClean="0">
                <a:solidFill>
                  <a:srgbClr val="00B050"/>
                </a:solidFill>
                <a:latin typeface="PT Astra Serif" pitchFamily="18" charset="-52"/>
                <a:ea typeface="PT Astra Serif" pitchFamily="18" charset="-52"/>
                <a:cs typeface="Times New Roman"/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  <a:latin typeface="PT Astra Serif" pitchFamily="18" charset="-52"/>
                <a:ea typeface="PT Astra Serif" pitchFamily="18" charset="-52"/>
                <a:cs typeface="Times New Roman"/>
              </a:rPr>
              <a:t>г.Воркута</a:t>
            </a:r>
            <a:endParaRPr lang="ru-RU" sz="1400" b="1" dirty="0">
              <a:solidFill>
                <a:srgbClr val="00B050"/>
              </a:solidFill>
              <a:latin typeface="PT Astra Serif" pitchFamily="18" charset="-52"/>
              <a:ea typeface="PT Astra Serif" pitchFamily="18" charset="-52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18089" y="5572140"/>
            <a:ext cx="233185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>
                <a:latin typeface="PT Astra Serif" pitchFamily="18" charset="-52"/>
                <a:ea typeface="PT Astra Serif" pitchFamily="18" charset="-52"/>
                <a:cs typeface="Times New Roman"/>
              </a:rPr>
              <a:t>Автор: </a:t>
            </a:r>
            <a:r>
              <a:rPr lang="ru-RU" b="1" dirty="0" err="1" smtClean="0">
                <a:latin typeface="PT Astra Serif" pitchFamily="18" charset="-52"/>
                <a:ea typeface="PT Astra Serif" pitchFamily="18" charset="-52"/>
                <a:cs typeface="Times New Roman"/>
              </a:rPr>
              <a:t>Омбоди</a:t>
            </a:r>
            <a:r>
              <a:rPr lang="ru-RU" b="1" smtClean="0">
                <a:latin typeface="PT Astra Serif" pitchFamily="18" charset="-52"/>
                <a:ea typeface="PT Astra Serif" pitchFamily="18" charset="-52"/>
                <a:cs typeface="Times New Roman"/>
              </a:rPr>
              <a:t> Е.Н. </a:t>
            </a:r>
            <a:endParaRPr lang="ru-RU" b="1" dirty="0">
              <a:latin typeface="PT Astra Serif" pitchFamily="18" charset="-52"/>
              <a:ea typeface="PT Astra Serif" pitchFamily="18" charset="-52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80899" y="6376627"/>
            <a:ext cx="78220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00B050"/>
                </a:solidFill>
                <a:latin typeface="PT Astra Serif" pitchFamily="18" charset="-52"/>
                <a:ea typeface="PT Astra Serif" pitchFamily="18" charset="-52"/>
                <a:cs typeface="Times New Roman"/>
              </a:rPr>
              <a:t>2020г.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28800" y="2967335"/>
            <a:ext cx="588640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latin typeface="PT Astra Serif" pitchFamily="18" charset="-52"/>
                <a:ea typeface="PT Astra Serif" pitchFamily="18" charset="-52"/>
                <a:cs typeface="Times New Roman"/>
              </a:rPr>
              <a:t>Игра для интерактивной доски</a:t>
            </a:r>
            <a:endParaRPr lang="ru-RU" b="1" dirty="0">
              <a:latin typeface="PT Astra Serif" pitchFamily="18" charset="-52"/>
              <a:ea typeface="PT Astra Serif" pitchFamily="18" charset="-52"/>
              <a:cs typeface="Times New Roman"/>
            </a:endParaRPr>
          </a:p>
          <a:p>
            <a:pPr lvl="0" algn="ctr"/>
            <a:r>
              <a:rPr lang="ru-RU" b="1" dirty="0" smtClean="0">
                <a:latin typeface="PT Astra Serif" pitchFamily="18" charset="-52"/>
                <a:ea typeface="PT Astra Serif" pitchFamily="18" charset="-52"/>
                <a:cs typeface="Times New Roman"/>
              </a:rPr>
              <a:t>«СЧЁТ ДО 10»</a:t>
            </a:r>
          </a:p>
          <a:p>
            <a:pPr lvl="0" algn="ctr"/>
            <a:r>
              <a:rPr lang="ru-RU" b="1" dirty="0" smtClean="0">
                <a:latin typeface="PT Astra Serif" pitchFamily="18" charset="-52"/>
                <a:ea typeface="PT Astra Serif" pitchFamily="18" charset="-52"/>
                <a:cs typeface="Times New Roman"/>
              </a:rPr>
              <a:t>возраст 5 -6 лет</a:t>
            </a:r>
            <a:endParaRPr lang="ru-RU" b="1" dirty="0">
              <a:latin typeface="PT Astra Serif" pitchFamily="18" charset="-52"/>
              <a:ea typeface="PT Astra Serif" pitchFamily="18" charset="-52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98096999"/>
      </p:ext>
    </p:extLst>
  </p:cSld>
  <p:clrMapOvr>
    <a:masterClrMapping/>
  </p:clrMapOvr>
  <p:transition advClick="0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5984" y="285728"/>
            <a:ext cx="3000396" cy="2737284"/>
          </a:xfrm>
          <a:prstGeom prst="rect">
            <a:avLst/>
          </a:prstGeom>
        </p:spPr>
      </p:pic>
      <p:pic>
        <p:nvPicPr>
          <p:cNvPr id="20" name="Рисунок 19" descr="белизна-изолированная-лещиной-nuts-1930349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569" t="69766" r="33929" b="4525"/>
          <a:stretch>
            <a:fillRect/>
          </a:stretch>
        </p:blipFill>
        <p:spPr>
          <a:xfrm rot="752253">
            <a:off x="4818144" y="438677"/>
            <a:ext cx="1605334" cy="1785950"/>
          </a:xfrm>
          <a:prstGeom prst="rect">
            <a:avLst/>
          </a:prstGeom>
        </p:spPr>
      </p:pic>
      <p:pic>
        <p:nvPicPr>
          <p:cNvPr id="19" name="Рисунок 18" descr="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48" y="1785926"/>
            <a:ext cx="3000396" cy="2737284"/>
          </a:xfrm>
          <a:prstGeom prst="rect">
            <a:avLst/>
          </a:prstGeom>
        </p:spPr>
      </p:pic>
      <p:sp>
        <p:nvSpPr>
          <p:cNvPr id="2" name="Блок-схема: данные 1"/>
          <p:cNvSpPr/>
          <p:nvPr/>
        </p:nvSpPr>
        <p:spPr>
          <a:xfrm>
            <a:off x="42859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Блок-схема: данные 2"/>
          <p:cNvSpPr/>
          <p:nvPr/>
        </p:nvSpPr>
        <p:spPr>
          <a:xfrm>
            <a:off x="125735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Блок-схема: данные 3"/>
          <p:cNvSpPr/>
          <p:nvPr/>
        </p:nvSpPr>
        <p:spPr>
          <a:xfrm>
            <a:off x="208610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291486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3743620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457237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Блок-схема: данные 7"/>
          <p:cNvSpPr/>
          <p:nvPr/>
        </p:nvSpPr>
        <p:spPr>
          <a:xfrm>
            <a:off x="540113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622988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Блок-схема: данные 9"/>
          <p:cNvSpPr/>
          <p:nvPr/>
        </p:nvSpPr>
        <p:spPr>
          <a:xfrm>
            <a:off x="705864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788740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>
              <a:snd r:embed="rId5" name="click.wav"/>
            </a:hlinkClick>
          </p:cNvPr>
          <p:cNvSpPr/>
          <p:nvPr/>
        </p:nvSpPr>
        <p:spPr>
          <a:xfrm>
            <a:off x="8286776" y="214290"/>
            <a:ext cx="642910" cy="57148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белизна-изолированная-лещиной-nuts-1930349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569" t="69766" r="33929" b="4525"/>
          <a:stretch>
            <a:fillRect/>
          </a:stretch>
        </p:blipFill>
        <p:spPr>
          <a:xfrm rot="12947709">
            <a:off x="2942414" y="2586792"/>
            <a:ext cx="1605334" cy="178595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786050" y="357166"/>
            <a:ext cx="3571900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</a:t>
            </a:r>
            <a:endParaRPr lang="ru-RU" sz="28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2147" y="241418"/>
            <a:ext cx="4539707" cy="4657740"/>
          </a:xfrm>
          <a:prstGeom prst="rect">
            <a:avLst/>
          </a:prstGeom>
        </p:spPr>
      </p:pic>
      <p:sp>
        <p:nvSpPr>
          <p:cNvPr id="2" name="Блок-схема: данные 1"/>
          <p:cNvSpPr/>
          <p:nvPr/>
        </p:nvSpPr>
        <p:spPr>
          <a:xfrm>
            <a:off x="42859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Блок-схема: данные 2"/>
          <p:cNvSpPr/>
          <p:nvPr/>
        </p:nvSpPr>
        <p:spPr>
          <a:xfrm>
            <a:off x="125735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Блок-схема: данные 3"/>
          <p:cNvSpPr/>
          <p:nvPr/>
        </p:nvSpPr>
        <p:spPr>
          <a:xfrm>
            <a:off x="208610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291486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3743620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457237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Блок-схема: данные 7"/>
          <p:cNvSpPr/>
          <p:nvPr/>
        </p:nvSpPr>
        <p:spPr>
          <a:xfrm>
            <a:off x="540113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622988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Блок-схема: данные 9"/>
          <p:cNvSpPr/>
          <p:nvPr/>
        </p:nvSpPr>
        <p:spPr>
          <a:xfrm>
            <a:off x="705864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788740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07455" y="357166"/>
            <a:ext cx="3929090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28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>
              <a:snd r:embed="rId4" name="click.wav"/>
            </a:hlinkClick>
          </p:cNvPr>
          <p:cNvSpPr/>
          <p:nvPr/>
        </p:nvSpPr>
        <p:spPr>
          <a:xfrm>
            <a:off x="8286776" y="214290"/>
            <a:ext cx="642910" cy="57148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9599" y="357166"/>
            <a:ext cx="4184802" cy="4179571"/>
          </a:xfrm>
          <a:prstGeom prst="rect">
            <a:avLst/>
          </a:prstGeom>
        </p:spPr>
      </p:pic>
      <p:sp>
        <p:nvSpPr>
          <p:cNvPr id="2" name="Блок-схема: данные 1"/>
          <p:cNvSpPr/>
          <p:nvPr/>
        </p:nvSpPr>
        <p:spPr>
          <a:xfrm>
            <a:off x="42859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Блок-схема: данные 2"/>
          <p:cNvSpPr/>
          <p:nvPr/>
        </p:nvSpPr>
        <p:spPr>
          <a:xfrm>
            <a:off x="125735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Блок-схема: данные 3"/>
          <p:cNvSpPr/>
          <p:nvPr/>
        </p:nvSpPr>
        <p:spPr>
          <a:xfrm>
            <a:off x="208610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291486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3743620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457237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Блок-схема: данные 7"/>
          <p:cNvSpPr/>
          <p:nvPr/>
        </p:nvSpPr>
        <p:spPr>
          <a:xfrm>
            <a:off x="540113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622988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Блок-схема: данные 9"/>
          <p:cNvSpPr/>
          <p:nvPr/>
        </p:nvSpPr>
        <p:spPr>
          <a:xfrm>
            <a:off x="705864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788740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357166"/>
            <a:ext cx="3571900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28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>
              <a:snd r:embed="rId4" name="click.wav"/>
            </a:hlinkClick>
          </p:cNvPr>
          <p:cNvSpPr/>
          <p:nvPr/>
        </p:nvSpPr>
        <p:spPr>
          <a:xfrm>
            <a:off x="8286776" y="214290"/>
            <a:ext cx="642910" cy="57148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миугольник 1">
            <a:hlinkClick r:id="" action="ppaction://hlinkshowjump?jump=nextslide"/>
          </p:cNvPr>
          <p:cNvSpPr/>
          <p:nvPr/>
        </p:nvSpPr>
        <p:spPr>
          <a:xfrm>
            <a:off x="6929454" y="714356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Семиугольник 2"/>
          <p:cNvSpPr/>
          <p:nvPr/>
        </p:nvSpPr>
        <p:spPr>
          <a:xfrm>
            <a:off x="1928794" y="1000108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Семиугольник 3"/>
          <p:cNvSpPr/>
          <p:nvPr/>
        </p:nvSpPr>
        <p:spPr>
          <a:xfrm>
            <a:off x="1785918" y="3929066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Семиугольник 4"/>
          <p:cNvSpPr/>
          <p:nvPr/>
        </p:nvSpPr>
        <p:spPr>
          <a:xfrm>
            <a:off x="3071802" y="2285992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Семиугольник 5"/>
          <p:cNvSpPr/>
          <p:nvPr/>
        </p:nvSpPr>
        <p:spPr>
          <a:xfrm>
            <a:off x="6429388" y="3929066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Семиугольник 6"/>
          <p:cNvSpPr/>
          <p:nvPr/>
        </p:nvSpPr>
        <p:spPr>
          <a:xfrm>
            <a:off x="4643438" y="857232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Семиугольник 7"/>
          <p:cNvSpPr/>
          <p:nvPr/>
        </p:nvSpPr>
        <p:spPr>
          <a:xfrm>
            <a:off x="785786" y="2428868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Семиугольник 8"/>
          <p:cNvSpPr/>
          <p:nvPr/>
        </p:nvSpPr>
        <p:spPr>
          <a:xfrm>
            <a:off x="5715008" y="221455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Семиугольник 9"/>
          <p:cNvSpPr/>
          <p:nvPr/>
        </p:nvSpPr>
        <p:spPr>
          <a:xfrm>
            <a:off x="7643834" y="257174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4143372" y="3786190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миугольник 1"/>
          <p:cNvSpPr/>
          <p:nvPr/>
        </p:nvSpPr>
        <p:spPr>
          <a:xfrm>
            <a:off x="6929454" y="71435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Семиугольник 2">
            <a:hlinkClick r:id="" action="ppaction://hlinkshowjump?jump=nextslide"/>
          </p:cNvPr>
          <p:cNvSpPr/>
          <p:nvPr/>
        </p:nvSpPr>
        <p:spPr>
          <a:xfrm>
            <a:off x="1928794" y="1000108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Семиугольник 3"/>
          <p:cNvSpPr/>
          <p:nvPr/>
        </p:nvSpPr>
        <p:spPr>
          <a:xfrm>
            <a:off x="1785918" y="3929066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Семиугольник 4"/>
          <p:cNvSpPr/>
          <p:nvPr/>
        </p:nvSpPr>
        <p:spPr>
          <a:xfrm>
            <a:off x="3071802" y="2285992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Семиугольник 5"/>
          <p:cNvSpPr/>
          <p:nvPr/>
        </p:nvSpPr>
        <p:spPr>
          <a:xfrm>
            <a:off x="6429388" y="3929066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Семиугольник 6"/>
          <p:cNvSpPr/>
          <p:nvPr/>
        </p:nvSpPr>
        <p:spPr>
          <a:xfrm>
            <a:off x="4643438" y="857232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Семиугольник 7"/>
          <p:cNvSpPr/>
          <p:nvPr/>
        </p:nvSpPr>
        <p:spPr>
          <a:xfrm>
            <a:off x="785786" y="2428868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Семиугольник 8"/>
          <p:cNvSpPr/>
          <p:nvPr/>
        </p:nvSpPr>
        <p:spPr>
          <a:xfrm>
            <a:off x="5715008" y="221455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Семиугольник 9"/>
          <p:cNvSpPr/>
          <p:nvPr/>
        </p:nvSpPr>
        <p:spPr>
          <a:xfrm>
            <a:off x="7643834" y="257174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4143372" y="3786190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миугольник 1"/>
          <p:cNvSpPr/>
          <p:nvPr/>
        </p:nvSpPr>
        <p:spPr>
          <a:xfrm>
            <a:off x="6929454" y="71435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Семиугольник 2"/>
          <p:cNvSpPr/>
          <p:nvPr/>
        </p:nvSpPr>
        <p:spPr>
          <a:xfrm>
            <a:off x="1928794" y="1000108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Семиугольник 3">
            <a:hlinkClick r:id="" action="ppaction://hlinkshowjump?jump=nextslide"/>
          </p:cNvPr>
          <p:cNvSpPr/>
          <p:nvPr/>
        </p:nvSpPr>
        <p:spPr>
          <a:xfrm>
            <a:off x="1785918" y="3929066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Семиугольник 4"/>
          <p:cNvSpPr/>
          <p:nvPr/>
        </p:nvSpPr>
        <p:spPr>
          <a:xfrm>
            <a:off x="3071802" y="2285992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Семиугольник 5"/>
          <p:cNvSpPr/>
          <p:nvPr/>
        </p:nvSpPr>
        <p:spPr>
          <a:xfrm>
            <a:off x="6429388" y="3929066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Семиугольник 6"/>
          <p:cNvSpPr/>
          <p:nvPr/>
        </p:nvSpPr>
        <p:spPr>
          <a:xfrm>
            <a:off x="4643438" y="857232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Семиугольник 7"/>
          <p:cNvSpPr/>
          <p:nvPr/>
        </p:nvSpPr>
        <p:spPr>
          <a:xfrm>
            <a:off x="785786" y="2428868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Семиугольник 8"/>
          <p:cNvSpPr/>
          <p:nvPr/>
        </p:nvSpPr>
        <p:spPr>
          <a:xfrm>
            <a:off x="5715008" y="221455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Семиугольник 9"/>
          <p:cNvSpPr/>
          <p:nvPr/>
        </p:nvSpPr>
        <p:spPr>
          <a:xfrm>
            <a:off x="7643834" y="257174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4143372" y="3786190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миугольник 1"/>
          <p:cNvSpPr/>
          <p:nvPr/>
        </p:nvSpPr>
        <p:spPr>
          <a:xfrm>
            <a:off x="6929454" y="71435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Семиугольник 2"/>
          <p:cNvSpPr/>
          <p:nvPr/>
        </p:nvSpPr>
        <p:spPr>
          <a:xfrm>
            <a:off x="1928794" y="1000108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Семиугольник 3"/>
          <p:cNvSpPr/>
          <p:nvPr/>
        </p:nvSpPr>
        <p:spPr>
          <a:xfrm>
            <a:off x="178591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Семиугольник 4">
            <a:hlinkClick r:id="" action="ppaction://hlinkshowjump?jump=nextslide"/>
          </p:cNvPr>
          <p:cNvSpPr/>
          <p:nvPr/>
        </p:nvSpPr>
        <p:spPr>
          <a:xfrm>
            <a:off x="3071802" y="2285992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Семиугольник 5"/>
          <p:cNvSpPr/>
          <p:nvPr/>
        </p:nvSpPr>
        <p:spPr>
          <a:xfrm>
            <a:off x="6429388" y="3929066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Семиугольник 6"/>
          <p:cNvSpPr/>
          <p:nvPr/>
        </p:nvSpPr>
        <p:spPr>
          <a:xfrm>
            <a:off x="4643438" y="857232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Семиугольник 7"/>
          <p:cNvSpPr/>
          <p:nvPr/>
        </p:nvSpPr>
        <p:spPr>
          <a:xfrm>
            <a:off x="785786" y="2428868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Семиугольник 8"/>
          <p:cNvSpPr/>
          <p:nvPr/>
        </p:nvSpPr>
        <p:spPr>
          <a:xfrm>
            <a:off x="5715008" y="221455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Семиугольник 9"/>
          <p:cNvSpPr/>
          <p:nvPr/>
        </p:nvSpPr>
        <p:spPr>
          <a:xfrm>
            <a:off x="7643834" y="257174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4143372" y="3786190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миугольник 1"/>
          <p:cNvSpPr/>
          <p:nvPr/>
        </p:nvSpPr>
        <p:spPr>
          <a:xfrm>
            <a:off x="6929454" y="71435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Семиугольник 2"/>
          <p:cNvSpPr/>
          <p:nvPr/>
        </p:nvSpPr>
        <p:spPr>
          <a:xfrm>
            <a:off x="1928794" y="1000108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Семиугольник 3"/>
          <p:cNvSpPr/>
          <p:nvPr/>
        </p:nvSpPr>
        <p:spPr>
          <a:xfrm>
            <a:off x="178591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Семиугольник 4"/>
          <p:cNvSpPr/>
          <p:nvPr/>
        </p:nvSpPr>
        <p:spPr>
          <a:xfrm>
            <a:off x="3071802" y="2285992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Семиугольник 5">
            <a:hlinkClick r:id="" action="ppaction://hlinkshowjump?jump=nextslide"/>
          </p:cNvPr>
          <p:cNvSpPr/>
          <p:nvPr/>
        </p:nvSpPr>
        <p:spPr>
          <a:xfrm>
            <a:off x="6429388" y="3929066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Семиугольник 6"/>
          <p:cNvSpPr/>
          <p:nvPr/>
        </p:nvSpPr>
        <p:spPr>
          <a:xfrm>
            <a:off x="4643438" y="857232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Семиугольник 7"/>
          <p:cNvSpPr/>
          <p:nvPr/>
        </p:nvSpPr>
        <p:spPr>
          <a:xfrm>
            <a:off x="785786" y="2428868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Семиугольник 8"/>
          <p:cNvSpPr/>
          <p:nvPr/>
        </p:nvSpPr>
        <p:spPr>
          <a:xfrm>
            <a:off x="5715008" y="221455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Семиугольник 9"/>
          <p:cNvSpPr/>
          <p:nvPr/>
        </p:nvSpPr>
        <p:spPr>
          <a:xfrm>
            <a:off x="7643834" y="257174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4143372" y="3786190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миугольник 1"/>
          <p:cNvSpPr/>
          <p:nvPr/>
        </p:nvSpPr>
        <p:spPr>
          <a:xfrm>
            <a:off x="6929454" y="71435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Семиугольник 2"/>
          <p:cNvSpPr/>
          <p:nvPr/>
        </p:nvSpPr>
        <p:spPr>
          <a:xfrm>
            <a:off x="1928794" y="1000108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Семиугольник 3"/>
          <p:cNvSpPr/>
          <p:nvPr/>
        </p:nvSpPr>
        <p:spPr>
          <a:xfrm>
            <a:off x="178591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Семиугольник 4"/>
          <p:cNvSpPr/>
          <p:nvPr/>
        </p:nvSpPr>
        <p:spPr>
          <a:xfrm>
            <a:off x="3071802" y="2285992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Семиугольник 5"/>
          <p:cNvSpPr/>
          <p:nvPr/>
        </p:nvSpPr>
        <p:spPr>
          <a:xfrm>
            <a:off x="642938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Семиугольник 6">
            <a:hlinkClick r:id="" action="ppaction://hlinkshowjump?jump=nextslide"/>
          </p:cNvPr>
          <p:cNvSpPr/>
          <p:nvPr/>
        </p:nvSpPr>
        <p:spPr>
          <a:xfrm>
            <a:off x="4643438" y="857232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Семиугольник 7"/>
          <p:cNvSpPr/>
          <p:nvPr/>
        </p:nvSpPr>
        <p:spPr>
          <a:xfrm>
            <a:off x="785786" y="2428868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Семиугольник 8"/>
          <p:cNvSpPr/>
          <p:nvPr/>
        </p:nvSpPr>
        <p:spPr>
          <a:xfrm>
            <a:off x="5715008" y="221455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Семиугольник 9"/>
          <p:cNvSpPr/>
          <p:nvPr/>
        </p:nvSpPr>
        <p:spPr>
          <a:xfrm>
            <a:off x="7643834" y="257174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4143372" y="3786190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миугольник 1"/>
          <p:cNvSpPr/>
          <p:nvPr/>
        </p:nvSpPr>
        <p:spPr>
          <a:xfrm>
            <a:off x="6929454" y="71435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Семиугольник 2"/>
          <p:cNvSpPr/>
          <p:nvPr/>
        </p:nvSpPr>
        <p:spPr>
          <a:xfrm>
            <a:off x="1928794" y="1000108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Семиугольник 3"/>
          <p:cNvSpPr/>
          <p:nvPr/>
        </p:nvSpPr>
        <p:spPr>
          <a:xfrm>
            <a:off x="178591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Семиугольник 4"/>
          <p:cNvSpPr/>
          <p:nvPr/>
        </p:nvSpPr>
        <p:spPr>
          <a:xfrm>
            <a:off x="3071802" y="2285992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Семиугольник 5"/>
          <p:cNvSpPr/>
          <p:nvPr/>
        </p:nvSpPr>
        <p:spPr>
          <a:xfrm>
            <a:off x="642938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Семиугольник 6"/>
          <p:cNvSpPr/>
          <p:nvPr/>
        </p:nvSpPr>
        <p:spPr>
          <a:xfrm>
            <a:off x="4643438" y="857232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Семиугольник 7">
            <a:hlinkClick r:id="" action="ppaction://hlinkshowjump?jump=nextslide"/>
          </p:cNvPr>
          <p:cNvSpPr/>
          <p:nvPr/>
        </p:nvSpPr>
        <p:spPr>
          <a:xfrm>
            <a:off x="785786" y="2428868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Семиугольник 8"/>
          <p:cNvSpPr/>
          <p:nvPr/>
        </p:nvSpPr>
        <p:spPr>
          <a:xfrm>
            <a:off x="5715008" y="221455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Семиугольник 9"/>
          <p:cNvSpPr/>
          <p:nvPr/>
        </p:nvSpPr>
        <p:spPr>
          <a:xfrm>
            <a:off x="7643834" y="257174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4143372" y="3786190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40" y="1859340"/>
            <a:ext cx="7429520" cy="31393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Цель:</a:t>
            </a:r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 Закрепить счет до 10.</a:t>
            </a:r>
          </a:p>
          <a:p>
            <a:endParaRPr lang="ru-RU" b="1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Задачи:</a:t>
            </a:r>
            <a:endParaRPr lang="ru-RU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b="1" i="1" dirty="0" smtClean="0">
                <a:latin typeface="PT Astra Serif" pitchFamily="18" charset="-52"/>
                <a:ea typeface="PT Astra Serif" pitchFamily="18" charset="-52"/>
              </a:rPr>
              <a:t>Образовательные:</a:t>
            </a:r>
            <a:endParaRPr lang="ru-RU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 - Закрепить навыки счета в пределах 10 в прямом порядке.</a:t>
            </a:r>
          </a:p>
          <a:p>
            <a:r>
              <a:rPr lang="ru-RU" b="1" i="1" dirty="0" smtClean="0">
                <a:latin typeface="PT Astra Serif" pitchFamily="18" charset="-52"/>
                <a:ea typeface="PT Astra Serif" pitchFamily="18" charset="-52"/>
              </a:rPr>
              <a:t>Развивающие:</a:t>
            </a:r>
            <a:endParaRPr lang="ru-RU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- Развивать логическое мышление, память, внимание.</a:t>
            </a:r>
          </a:p>
          <a:p>
            <a:r>
              <a:rPr lang="ru-RU" b="1" i="1" dirty="0" smtClean="0">
                <a:latin typeface="PT Astra Serif" pitchFamily="18" charset="-52"/>
                <a:ea typeface="PT Astra Serif" pitchFamily="18" charset="-52"/>
              </a:rPr>
              <a:t>Воспитательные:</a:t>
            </a:r>
            <a:endParaRPr lang="ru-RU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- Воспитывать самостоятельность и интерес к математике.</a:t>
            </a:r>
          </a:p>
          <a:p>
            <a:endParaRPr lang="ru-RU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Форма игры: </a:t>
            </a:r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индивидуальная</a:t>
            </a: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миугольник 1"/>
          <p:cNvSpPr/>
          <p:nvPr/>
        </p:nvSpPr>
        <p:spPr>
          <a:xfrm>
            <a:off x="6929454" y="71435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Семиугольник 2"/>
          <p:cNvSpPr/>
          <p:nvPr/>
        </p:nvSpPr>
        <p:spPr>
          <a:xfrm>
            <a:off x="1928794" y="1000108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Семиугольник 3"/>
          <p:cNvSpPr/>
          <p:nvPr/>
        </p:nvSpPr>
        <p:spPr>
          <a:xfrm>
            <a:off x="178591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Семиугольник 4"/>
          <p:cNvSpPr/>
          <p:nvPr/>
        </p:nvSpPr>
        <p:spPr>
          <a:xfrm>
            <a:off x="3071802" y="2285992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Семиугольник 5"/>
          <p:cNvSpPr/>
          <p:nvPr/>
        </p:nvSpPr>
        <p:spPr>
          <a:xfrm>
            <a:off x="642938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Семиугольник 6"/>
          <p:cNvSpPr/>
          <p:nvPr/>
        </p:nvSpPr>
        <p:spPr>
          <a:xfrm>
            <a:off x="4643438" y="857232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Семиугольник 7"/>
          <p:cNvSpPr/>
          <p:nvPr/>
        </p:nvSpPr>
        <p:spPr>
          <a:xfrm>
            <a:off x="785786" y="2428868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Семиугольник 8">
            <a:hlinkClick r:id="" action="ppaction://hlinkshowjump?jump=nextslide"/>
          </p:cNvPr>
          <p:cNvSpPr/>
          <p:nvPr/>
        </p:nvSpPr>
        <p:spPr>
          <a:xfrm>
            <a:off x="5715008" y="221455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Семиугольник 9"/>
          <p:cNvSpPr/>
          <p:nvPr/>
        </p:nvSpPr>
        <p:spPr>
          <a:xfrm>
            <a:off x="7643834" y="257174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4143372" y="3786190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миугольник 1"/>
          <p:cNvSpPr/>
          <p:nvPr/>
        </p:nvSpPr>
        <p:spPr>
          <a:xfrm>
            <a:off x="6929454" y="71435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Семиугольник 2"/>
          <p:cNvSpPr/>
          <p:nvPr/>
        </p:nvSpPr>
        <p:spPr>
          <a:xfrm>
            <a:off x="1928794" y="1000108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Семиугольник 3"/>
          <p:cNvSpPr/>
          <p:nvPr/>
        </p:nvSpPr>
        <p:spPr>
          <a:xfrm>
            <a:off x="178591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Семиугольник 4"/>
          <p:cNvSpPr/>
          <p:nvPr/>
        </p:nvSpPr>
        <p:spPr>
          <a:xfrm>
            <a:off x="3071802" y="2285992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Семиугольник 5"/>
          <p:cNvSpPr/>
          <p:nvPr/>
        </p:nvSpPr>
        <p:spPr>
          <a:xfrm>
            <a:off x="642938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Семиугольник 6"/>
          <p:cNvSpPr/>
          <p:nvPr/>
        </p:nvSpPr>
        <p:spPr>
          <a:xfrm>
            <a:off x="4643438" y="857232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Семиугольник 7"/>
          <p:cNvSpPr/>
          <p:nvPr/>
        </p:nvSpPr>
        <p:spPr>
          <a:xfrm>
            <a:off x="785786" y="2428868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Семиугольник 8"/>
          <p:cNvSpPr/>
          <p:nvPr/>
        </p:nvSpPr>
        <p:spPr>
          <a:xfrm>
            <a:off x="5715008" y="2214554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Семиугольник 9">
            <a:hlinkClick r:id="" action="ppaction://hlinkshowjump?jump=nextslide"/>
          </p:cNvPr>
          <p:cNvSpPr/>
          <p:nvPr/>
        </p:nvSpPr>
        <p:spPr>
          <a:xfrm>
            <a:off x="7643834" y="2571744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4143372" y="3786190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миугольник 1"/>
          <p:cNvSpPr/>
          <p:nvPr/>
        </p:nvSpPr>
        <p:spPr>
          <a:xfrm>
            <a:off x="6929454" y="71435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Семиугольник 2"/>
          <p:cNvSpPr/>
          <p:nvPr/>
        </p:nvSpPr>
        <p:spPr>
          <a:xfrm>
            <a:off x="1928794" y="1000108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Семиугольник 3"/>
          <p:cNvSpPr/>
          <p:nvPr/>
        </p:nvSpPr>
        <p:spPr>
          <a:xfrm>
            <a:off x="178591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Семиугольник 4"/>
          <p:cNvSpPr/>
          <p:nvPr/>
        </p:nvSpPr>
        <p:spPr>
          <a:xfrm>
            <a:off x="3071802" y="2285992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Семиугольник 5"/>
          <p:cNvSpPr/>
          <p:nvPr/>
        </p:nvSpPr>
        <p:spPr>
          <a:xfrm>
            <a:off x="6429388" y="3929066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Семиугольник 6"/>
          <p:cNvSpPr/>
          <p:nvPr/>
        </p:nvSpPr>
        <p:spPr>
          <a:xfrm>
            <a:off x="4643438" y="857232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Семиугольник 7"/>
          <p:cNvSpPr/>
          <p:nvPr/>
        </p:nvSpPr>
        <p:spPr>
          <a:xfrm>
            <a:off x="785786" y="2428868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Семиугольник 8"/>
          <p:cNvSpPr/>
          <p:nvPr/>
        </p:nvSpPr>
        <p:spPr>
          <a:xfrm>
            <a:off x="5715008" y="2214554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Семиугольник 9"/>
          <p:cNvSpPr/>
          <p:nvPr/>
        </p:nvSpPr>
        <p:spPr>
          <a:xfrm>
            <a:off x="7643834" y="2571744"/>
            <a:ext cx="900000" cy="900000"/>
          </a:xfrm>
          <a:prstGeom prst="heptagon">
            <a:avLst/>
          </a:prstGeom>
          <a:solidFill>
            <a:srgbClr val="FFFF99"/>
          </a:solidFill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Семиугольник 10"/>
          <p:cNvSpPr/>
          <p:nvPr/>
        </p:nvSpPr>
        <p:spPr>
          <a:xfrm>
            <a:off x="4143372" y="3786190"/>
            <a:ext cx="900000" cy="900000"/>
          </a:xfrm>
          <a:prstGeom prst="heptagon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36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02235" y="5357826"/>
            <a:ext cx="413953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данные 1"/>
          <p:cNvSpPr/>
          <p:nvPr/>
        </p:nvSpPr>
        <p:spPr>
          <a:xfrm>
            <a:off x="42859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Блок-схема: данные 2"/>
          <p:cNvSpPr/>
          <p:nvPr/>
        </p:nvSpPr>
        <p:spPr>
          <a:xfrm>
            <a:off x="125735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Блок-схема: данные 3"/>
          <p:cNvSpPr/>
          <p:nvPr/>
        </p:nvSpPr>
        <p:spPr>
          <a:xfrm>
            <a:off x="208610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291486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3743620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457237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Блок-схема: данные 7"/>
          <p:cNvSpPr/>
          <p:nvPr/>
        </p:nvSpPr>
        <p:spPr>
          <a:xfrm>
            <a:off x="540113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622988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Блок-схема: данные 9"/>
          <p:cNvSpPr/>
          <p:nvPr/>
        </p:nvSpPr>
        <p:spPr>
          <a:xfrm>
            <a:off x="705864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788740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pic>
        <p:nvPicPr>
          <p:cNvPr id="16" name="Рисунок 15" descr="4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643" t="48669"/>
          <a:stretch>
            <a:fillRect/>
          </a:stretch>
        </p:blipFill>
        <p:spPr>
          <a:xfrm>
            <a:off x="1372696" y="1489113"/>
            <a:ext cx="6398609" cy="2297077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786050" y="357166"/>
            <a:ext cx="3571900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28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>
              <a:snd r:embed="rId4" name="click.wav"/>
            </a:hlinkClick>
          </p:cNvPr>
          <p:cNvSpPr/>
          <p:nvPr/>
        </p:nvSpPr>
        <p:spPr>
          <a:xfrm>
            <a:off x="8286776" y="214290"/>
            <a:ext cx="642910" cy="57148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2252"/>
          <a:stretch>
            <a:fillRect/>
          </a:stretch>
        </p:blipFill>
        <p:spPr>
          <a:xfrm>
            <a:off x="1099843" y="1285860"/>
            <a:ext cx="6944314" cy="3000395"/>
          </a:xfrm>
          <a:prstGeom prst="rect">
            <a:avLst/>
          </a:prstGeom>
        </p:spPr>
      </p:pic>
      <p:sp>
        <p:nvSpPr>
          <p:cNvPr id="2" name="Блок-схема: данные 1"/>
          <p:cNvSpPr/>
          <p:nvPr/>
        </p:nvSpPr>
        <p:spPr>
          <a:xfrm>
            <a:off x="42859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Блок-схема: данные 2"/>
          <p:cNvSpPr/>
          <p:nvPr/>
        </p:nvSpPr>
        <p:spPr>
          <a:xfrm>
            <a:off x="125735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Блок-схема: данные 3"/>
          <p:cNvSpPr/>
          <p:nvPr/>
        </p:nvSpPr>
        <p:spPr>
          <a:xfrm>
            <a:off x="208610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291486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3743620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457237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Блок-схема: данные 7"/>
          <p:cNvSpPr/>
          <p:nvPr/>
        </p:nvSpPr>
        <p:spPr>
          <a:xfrm>
            <a:off x="540113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622988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Блок-схема: данные 9"/>
          <p:cNvSpPr/>
          <p:nvPr/>
        </p:nvSpPr>
        <p:spPr>
          <a:xfrm>
            <a:off x="705864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788740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357166"/>
            <a:ext cx="3571900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ru-RU" sz="28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>
              <a:snd r:embed="rId4" name="click.wav"/>
            </a:hlinkClick>
          </p:cNvPr>
          <p:cNvSpPr/>
          <p:nvPr/>
        </p:nvSpPr>
        <p:spPr>
          <a:xfrm>
            <a:off x="8286776" y="214290"/>
            <a:ext cx="642910" cy="57148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51856" y="214290"/>
            <a:ext cx="2240289" cy="4643470"/>
          </a:xfrm>
          <a:prstGeom prst="rect">
            <a:avLst/>
          </a:prstGeom>
        </p:spPr>
      </p:pic>
      <p:sp>
        <p:nvSpPr>
          <p:cNvPr id="2" name="Блок-схема: данные 1"/>
          <p:cNvSpPr/>
          <p:nvPr/>
        </p:nvSpPr>
        <p:spPr>
          <a:xfrm>
            <a:off x="42859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Блок-схема: данные 2"/>
          <p:cNvSpPr/>
          <p:nvPr/>
        </p:nvSpPr>
        <p:spPr>
          <a:xfrm>
            <a:off x="125735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Блок-схема: данные 3"/>
          <p:cNvSpPr/>
          <p:nvPr/>
        </p:nvSpPr>
        <p:spPr>
          <a:xfrm>
            <a:off x="208610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291486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3743620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457237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Блок-схема: данные 7"/>
          <p:cNvSpPr/>
          <p:nvPr/>
        </p:nvSpPr>
        <p:spPr>
          <a:xfrm>
            <a:off x="540113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622988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Блок-схема: данные 9"/>
          <p:cNvSpPr/>
          <p:nvPr/>
        </p:nvSpPr>
        <p:spPr>
          <a:xfrm>
            <a:off x="705864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788740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357166"/>
            <a:ext cx="3571900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ru-RU" sz="28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>
              <a:snd r:embed="rId4" name="click.wav"/>
            </a:hlinkClick>
          </p:cNvPr>
          <p:cNvSpPr/>
          <p:nvPr/>
        </p:nvSpPr>
        <p:spPr>
          <a:xfrm>
            <a:off x="8286776" y="214290"/>
            <a:ext cx="642910" cy="57148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749" y="1000108"/>
            <a:ext cx="4838502" cy="3286148"/>
          </a:xfrm>
          <a:prstGeom prst="rect">
            <a:avLst/>
          </a:prstGeom>
        </p:spPr>
      </p:pic>
      <p:sp>
        <p:nvSpPr>
          <p:cNvPr id="2" name="Блок-схема: данные 1"/>
          <p:cNvSpPr/>
          <p:nvPr/>
        </p:nvSpPr>
        <p:spPr>
          <a:xfrm>
            <a:off x="42859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Блок-схема: данные 2"/>
          <p:cNvSpPr/>
          <p:nvPr/>
        </p:nvSpPr>
        <p:spPr>
          <a:xfrm>
            <a:off x="125735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Блок-схема: данные 3"/>
          <p:cNvSpPr/>
          <p:nvPr/>
        </p:nvSpPr>
        <p:spPr>
          <a:xfrm>
            <a:off x="208610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291486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3743620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457237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Блок-схема: данные 7"/>
          <p:cNvSpPr/>
          <p:nvPr/>
        </p:nvSpPr>
        <p:spPr>
          <a:xfrm>
            <a:off x="540113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622988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Блок-схема: данные 9"/>
          <p:cNvSpPr/>
          <p:nvPr/>
        </p:nvSpPr>
        <p:spPr>
          <a:xfrm>
            <a:off x="705864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788740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357166"/>
            <a:ext cx="3571900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ru-RU" sz="28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>
              <a:snd r:embed="rId4" name="click.wav"/>
            </a:hlinkClick>
          </p:cNvPr>
          <p:cNvSpPr/>
          <p:nvPr/>
        </p:nvSpPr>
        <p:spPr>
          <a:xfrm>
            <a:off x="8286776" y="214290"/>
            <a:ext cx="642910" cy="57148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3821" y="500042"/>
            <a:ext cx="3176359" cy="4212342"/>
          </a:xfrm>
          <a:prstGeom prst="rect">
            <a:avLst/>
          </a:prstGeom>
        </p:spPr>
      </p:pic>
      <p:sp>
        <p:nvSpPr>
          <p:cNvPr id="2" name="Блок-схема: данные 1"/>
          <p:cNvSpPr/>
          <p:nvPr/>
        </p:nvSpPr>
        <p:spPr>
          <a:xfrm>
            <a:off x="42859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Блок-схема: данные 2"/>
          <p:cNvSpPr/>
          <p:nvPr/>
        </p:nvSpPr>
        <p:spPr>
          <a:xfrm>
            <a:off x="125735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Блок-схема: данные 3"/>
          <p:cNvSpPr/>
          <p:nvPr/>
        </p:nvSpPr>
        <p:spPr>
          <a:xfrm>
            <a:off x="208610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291486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3743620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457237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Блок-схема: данные 7"/>
          <p:cNvSpPr/>
          <p:nvPr/>
        </p:nvSpPr>
        <p:spPr>
          <a:xfrm>
            <a:off x="540113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622988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Блок-схема: данные 9"/>
          <p:cNvSpPr/>
          <p:nvPr/>
        </p:nvSpPr>
        <p:spPr>
          <a:xfrm>
            <a:off x="705864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788740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357166"/>
            <a:ext cx="3571900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endParaRPr lang="ru-RU" sz="28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>
              <a:snd r:embed="rId4" name="click.wav"/>
            </a:hlinkClick>
          </p:cNvPr>
          <p:cNvSpPr/>
          <p:nvPr/>
        </p:nvSpPr>
        <p:spPr>
          <a:xfrm>
            <a:off x="8286776" y="214290"/>
            <a:ext cx="642910" cy="57148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0556" y="714356"/>
            <a:ext cx="4802889" cy="3654697"/>
          </a:xfrm>
          <a:prstGeom prst="rect">
            <a:avLst/>
          </a:prstGeom>
        </p:spPr>
      </p:pic>
      <p:sp>
        <p:nvSpPr>
          <p:cNvPr id="2" name="Блок-схема: данные 1"/>
          <p:cNvSpPr/>
          <p:nvPr/>
        </p:nvSpPr>
        <p:spPr>
          <a:xfrm>
            <a:off x="42859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Блок-схема: данные 2"/>
          <p:cNvSpPr/>
          <p:nvPr/>
        </p:nvSpPr>
        <p:spPr>
          <a:xfrm>
            <a:off x="125735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Блок-схема: данные 3"/>
          <p:cNvSpPr/>
          <p:nvPr/>
        </p:nvSpPr>
        <p:spPr>
          <a:xfrm>
            <a:off x="208610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291486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3743620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457237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Блок-схема: данные 7"/>
          <p:cNvSpPr/>
          <p:nvPr/>
        </p:nvSpPr>
        <p:spPr>
          <a:xfrm>
            <a:off x="540113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622988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Блок-схема: данные 9"/>
          <p:cNvSpPr/>
          <p:nvPr/>
        </p:nvSpPr>
        <p:spPr>
          <a:xfrm>
            <a:off x="705864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788740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357166"/>
            <a:ext cx="3571900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28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>
              <a:snd r:embed="rId4" name="click.wav"/>
            </a:hlinkClick>
          </p:cNvPr>
          <p:cNvSpPr/>
          <p:nvPr/>
        </p:nvSpPr>
        <p:spPr>
          <a:xfrm>
            <a:off x="8286776" y="214290"/>
            <a:ext cx="642910" cy="57148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9599" y="714356"/>
            <a:ext cx="4184802" cy="4184802"/>
          </a:xfrm>
          <a:prstGeom prst="rect">
            <a:avLst/>
          </a:prstGeom>
        </p:spPr>
      </p:pic>
      <p:sp>
        <p:nvSpPr>
          <p:cNvPr id="2" name="Блок-схема: данные 1"/>
          <p:cNvSpPr/>
          <p:nvPr/>
        </p:nvSpPr>
        <p:spPr>
          <a:xfrm>
            <a:off x="42859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Блок-схема: данные 2"/>
          <p:cNvSpPr/>
          <p:nvPr/>
        </p:nvSpPr>
        <p:spPr>
          <a:xfrm>
            <a:off x="125735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Блок-схема: данные 3"/>
          <p:cNvSpPr/>
          <p:nvPr/>
        </p:nvSpPr>
        <p:spPr>
          <a:xfrm>
            <a:off x="208610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Блок-схема: данные 4"/>
          <p:cNvSpPr/>
          <p:nvPr/>
        </p:nvSpPr>
        <p:spPr>
          <a:xfrm>
            <a:off x="291486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3743620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4572376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8" name="Блок-схема: данные 7"/>
          <p:cNvSpPr/>
          <p:nvPr/>
        </p:nvSpPr>
        <p:spPr>
          <a:xfrm>
            <a:off x="5401132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7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>
          <a:xfrm>
            <a:off x="6229888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8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0" name="Блок-схема: данные 9"/>
          <p:cNvSpPr/>
          <p:nvPr/>
        </p:nvSpPr>
        <p:spPr>
          <a:xfrm>
            <a:off x="705864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" name="Блок-схема: данные 10"/>
          <p:cNvSpPr/>
          <p:nvPr/>
        </p:nvSpPr>
        <p:spPr>
          <a:xfrm>
            <a:off x="7887404" y="5536421"/>
            <a:ext cx="828000" cy="720000"/>
          </a:xfrm>
          <a:prstGeom prst="flowChartInputOutpu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10</a:t>
            </a:r>
            <a:endParaRPr lang="ru-RU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357166"/>
            <a:ext cx="3571900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28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>
              <a:snd r:embed="rId4" name="click.wav"/>
            </a:hlinkClick>
          </p:cNvPr>
          <p:cNvSpPr/>
          <p:nvPr/>
        </p:nvSpPr>
        <p:spPr>
          <a:xfrm>
            <a:off x="8286776" y="214290"/>
            <a:ext cx="642910" cy="57148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246</Words>
  <Application>Microsoft Office PowerPoint</Application>
  <PresentationFormat>Экран (4:3)</PresentationFormat>
  <Paragraphs>228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Antony</dc:creator>
  <cp:lastModifiedBy>Саня</cp:lastModifiedBy>
  <cp:revision>56</cp:revision>
  <dcterms:created xsi:type="dcterms:W3CDTF">2020-04-17T12:43:55Z</dcterms:created>
  <dcterms:modified xsi:type="dcterms:W3CDTF">2021-10-22T19:46:05Z</dcterms:modified>
</cp:coreProperties>
</file>