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9" r:id="rId3"/>
    <p:sldId id="260" r:id="rId4"/>
    <p:sldId id="257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3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DFC5E1E-B3E8-4280-8E46-5AF419DB94B7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D864460-D06D-45AF-BD33-0E87A2B4C08B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7180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C5E1E-B3E8-4280-8E46-5AF419DB94B7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64460-D06D-45AF-BD33-0E87A2B4C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763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C5E1E-B3E8-4280-8E46-5AF419DB94B7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64460-D06D-45AF-BD33-0E87A2B4C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182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C5E1E-B3E8-4280-8E46-5AF419DB94B7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64460-D06D-45AF-BD33-0E87A2B4C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270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C5E1E-B3E8-4280-8E46-5AF419DB94B7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64460-D06D-45AF-BD33-0E87A2B4C08B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0743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C5E1E-B3E8-4280-8E46-5AF419DB94B7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64460-D06D-45AF-BD33-0E87A2B4C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18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C5E1E-B3E8-4280-8E46-5AF419DB94B7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64460-D06D-45AF-BD33-0E87A2B4C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294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C5E1E-B3E8-4280-8E46-5AF419DB94B7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64460-D06D-45AF-BD33-0E87A2B4C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645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C5E1E-B3E8-4280-8E46-5AF419DB94B7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64460-D06D-45AF-BD33-0E87A2B4C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17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C5E1E-B3E8-4280-8E46-5AF419DB94B7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64460-D06D-45AF-BD33-0E87A2B4C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798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C5E1E-B3E8-4280-8E46-5AF419DB94B7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64460-D06D-45AF-BD33-0E87A2B4C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485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8DFC5E1E-B3E8-4280-8E46-5AF419DB94B7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D864460-D06D-45AF-BD33-0E87A2B4C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45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56260"/>
            <a:ext cx="9875520" cy="1009402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РУССКАЯ ИЗБА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771" y="1365662"/>
            <a:ext cx="10699668" cy="4821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5952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878774"/>
            <a:ext cx="9875520" cy="9500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Лавки-ставились </a:t>
            </a:r>
            <a:r>
              <a:rPr lang="ru-RU" dirty="0"/>
              <a:t>вдоль всех стен дома, причем возле порога находилась так называемая «нищая» лавка – место для </a:t>
            </a:r>
            <a:r>
              <a:rPr lang="ru-RU" dirty="0" smtClean="0"/>
              <a:t>неприглашенных гостей.</a:t>
            </a:r>
            <a:r>
              <a:rPr lang="ru-RU" dirty="0"/>
              <a:t> 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2458192"/>
            <a:ext cx="9525000" cy="3978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8416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91886"/>
            <a:ext cx="9875520" cy="121128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Люлька- кроватка для укачивания младенцев.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0723" y="1603168"/>
            <a:ext cx="9510553" cy="4773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9597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68135"/>
            <a:ext cx="9875520" cy="106877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Посудные полки- использовались для хранения посуды и кухонной утвари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0052" y="1531916"/>
            <a:ext cx="8645236" cy="4809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5367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0"/>
            <a:ext cx="9875520" cy="1721922"/>
          </a:xfrm>
        </p:spPr>
        <p:txBody>
          <a:bodyPr/>
          <a:lstStyle/>
          <a:p>
            <a:pPr algn="ctr"/>
            <a:r>
              <a:rPr lang="ru-RU" dirty="0" smtClean="0"/>
              <a:t>Сундук- использовался как шкаф, для хранения вещей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1508166"/>
            <a:ext cx="9711047" cy="4857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1449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80010"/>
            <a:ext cx="987552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Хранение воды- использовали бочки, которые находились при входе.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8161" y="1496290"/>
            <a:ext cx="9349839" cy="4845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5095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80010"/>
            <a:ext cx="9875520" cy="8431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Коромысло-приспособление для ношения воды, в виде деревянной изогнутой палки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0043" y="1365661"/>
            <a:ext cx="8716488" cy="4880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6480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486888"/>
            <a:ext cx="9875520" cy="8431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Ухват-приспособление которым ставили в печь горячие глиняные горшки и чугунки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4246" y="1448790"/>
            <a:ext cx="9734797" cy="499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2101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795648"/>
            <a:ext cx="9875520" cy="49876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Чаепитие на Руси – </a:t>
            </a:r>
            <a:r>
              <a:rPr lang="ru-RU" dirty="0" smtClean="0"/>
              <a:t> </a:t>
            </a:r>
            <a:r>
              <a:rPr lang="ru-RU" dirty="0"/>
              <a:t>традиция гостеприимства и застолий русского народа.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500" y="1840675"/>
            <a:ext cx="8763000" cy="4619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00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1282534"/>
            <a:ext cx="9875520" cy="68342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Крыльцо-</a:t>
            </a:r>
            <a:r>
              <a:rPr lang="ru-RU" dirty="0" smtClean="0"/>
              <a:t>было </a:t>
            </a:r>
            <a:r>
              <a:rPr lang="ru-RU" dirty="0"/>
              <a:t>символом гостеприимности и готовности встретить любого хлебом-солью, будь то сосед по улице или неведомый странник.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0660" y="2743200"/>
            <a:ext cx="9397340" cy="374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031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9816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Ставни- служили защитой для жилища и его хозяев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1912" y="1721922"/>
            <a:ext cx="9785267" cy="4512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803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1009402"/>
            <a:ext cx="9875520" cy="57001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Сени- </a:t>
            </a:r>
            <a:r>
              <a:rPr lang="ru-RU" dirty="0"/>
              <a:t>входная часть (прихожая) традиционного русского </a:t>
            </a:r>
            <a:r>
              <a:rPr lang="ru-RU" dirty="0" smtClean="0"/>
              <a:t>дома, неотапливаемое </a:t>
            </a:r>
            <a:r>
              <a:rPr lang="ru-RU" dirty="0"/>
              <a:t>и нежилое </a:t>
            </a:r>
            <a:r>
              <a:rPr lang="ru-RU" dirty="0" smtClean="0"/>
              <a:t>помещение.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5044" y="2291939"/>
            <a:ext cx="8775865" cy="413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324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95004"/>
            <a:ext cx="9875520" cy="1650670"/>
          </a:xfrm>
        </p:spPr>
        <p:txBody>
          <a:bodyPr>
            <a:normAutofit/>
          </a:bodyPr>
          <a:lstStyle/>
          <a:p>
            <a:r>
              <a:rPr lang="ru-RU" dirty="0" smtClean="0"/>
              <a:t>Печь-уважительно </a:t>
            </a:r>
            <a:r>
              <a:rPr lang="ru-RU" dirty="0"/>
              <a:t>называли </a:t>
            </a:r>
            <a:r>
              <a:rPr lang="ru-RU" dirty="0" smtClean="0"/>
              <a:t>матушкой, </a:t>
            </a:r>
            <a:r>
              <a:rPr lang="ru-RU" dirty="0"/>
              <a:t>она согревала, кормила, даже </a:t>
            </a:r>
            <a:r>
              <a:rPr lang="ru-RU" dirty="0" smtClean="0"/>
              <a:t>мыла.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4920" y="1745674"/>
            <a:ext cx="9753600" cy="480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0700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1143000" y="665017"/>
            <a:ext cx="9875520" cy="938151"/>
          </a:xfrm>
        </p:spPr>
        <p:txBody>
          <a:bodyPr>
            <a:normAutofit fontScale="90000"/>
          </a:bodyPr>
          <a:lstStyle/>
          <a:p>
            <a:r>
              <a:rPr lang="ru-RU" dirty="0"/>
              <a:t>Неотъемлемая часть красного угла – стол. </a:t>
            </a:r>
            <a:r>
              <a:rPr lang="ru-RU" dirty="0" smtClean="0"/>
              <a:t> </a:t>
            </a:r>
            <a:r>
              <a:rPr lang="ru-RU" dirty="0"/>
              <a:t>стол – символ изобилия, процветания, полноты, устойчивости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259" y="1983179"/>
            <a:ext cx="9988261" cy="4310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4112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403762"/>
            <a:ext cx="9875520" cy="86689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Печной угол-место где велись женские работы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3174" y="1448790"/>
            <a:ext cx="8513058" cy="4892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1408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914400"/>
            <a:ext cx="9875520" cy="40376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Мужской угол- место для хранения инструмента, здесь рукодельничал хозяин дома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8166" y="1923803"/>
            <a:ext cx="9464634" cy="4500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336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166255"/>
            <a:ext cx="9875520" cy="1799705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Палати</a:t>
            </a:r>
            <a:r>
              <a:rPr lang="ru-RU" dirty="0"/>
              <a:t>- лежанка, устроенная между стеной избы и русской </a:t>
            </a:r>
            <a:r>
              <a:rPr lang="ru-RU" dirty="0" smtClean="0"/>
              <a:t>печью. </a:t>
            </a:r>
            <a:r>
              <a:rPr lang="ru-RU" dirty="0"/>
              <a:t>На полатях можно спать, так как печь долго сохраняет тепло.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4410" y="1965961"/>
            <a:ext cx="9262754" cy="4387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277481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72</TotalTime>
  <Words>197</Words>
  <Application>Microsoft Office PowerPoint</Application>
  <PresentationFormat>Широкоэкранный</PresentationFormat>
  <Paragraphs>17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Corbel</vt:lpstr>
      <vt:lpstr>Times New Roman</vt:lpstr>
      <vt:lpstr>Базис</vt:lpstr>
      <vt:lpstr>РУССКАЯ ИЗБА</vt:lpstr>
      <vt:lpstr>Крыльцо-было символом гостеприимности и готовности встретить любого хлебом-солью, будь то сосед по улице или неведомый странник.</vt:lpstr>
      <vt:lpstr>Ставни- служили защитой для жилища и его хозяев</vt:lpstr>
      <vt:lpstr>Сени- входная часть (прихожая) традиционного русского дома, неотапливаемое и нежилое помещение.</vt:lpstr>
      <vt:lpstr>Печь-уважительно называли матушкой, она согревала, кормила, даже мыла.</vt:lpstr>
      <vt:lpstr>Неотъемлемая часть красного угла – стол.  стол – символ изобилия, процветания, полноты, устойчивости.</vt:lpstr>
      <vt:lpstr>Печной угол-место где велись женские работы</vt:lpstr>
      <vt:lpstr>Мужской угол- место для хранения инструмента, здесь рукодельничал хозяин дома</vt:lpstr>
      <vt:lpstr>Палати- лежанка, устроенная между стеной избы и русской печью. На полатях можно спать, так как печь долго сохраняет тепло.</vt:lpstr>
      <vt:lpstr>Лавки-ставились вдоль всех стен дома, причем возле порога находилась так называемая «нищая» лавка – место для неприглашенных гостей. </vt:lpstr>
      <vt:lpstr>Люлька- кроватка для укачивания младенцев.</vt:lpstr>
      <vt:lpstr>Посудные полки- использовались для хранения посуды и кухонной утвари</vt:lpstr>
      <vt:lpstr>Сундук- использовался как шкаф, для хранения вещей</vt:lpstr>
      <vt:lpstr>Хранение воды- использовали бочки, которые находились при входе.</vt:lpstr>
      <vt:lpstr>Коромысло-приспособление для ношения воды, в виде деревянной изогнутой палки </vt:lpstr>
      <vt:lpstr>Ухват-приспособление которым ставили в печь горячие глиняные горшки и чугунки</vt:lpstr>
      <vt:lpstr>Чаепитие на Руси –  традиция гостеприимства и застолий русского народа.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РУССКАЯ ИЗБА</dc:title>
  <dc:creator>Windows User</dc:creator>
  <cp:lastModifiedBy>Windows User</cp:lastModifiedBy>
  <cp:revision>8</cp:revision>
  <dcterms:created xsi:type="dcterms:W3CDTF">2021-10-21T19:26:29Z</dcterms:created>
  <dcterms:modified xsi:type="dcterms:W3CDTF">2021-10-21T20:55:30Z</dcterms:modified>
</cp:coreProperties>
</file>