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663300"/>
    <a:srgbClr val="33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5.gif"/><Relationship Id="rId5" Type="http://schemas.openxmlformats.org/officeDocument/2006/relationships/image" Target="../media/image4.emf"/><Relationship Id="rId4" Type="http://schemas.openxmlformats.org/officeDocument/2006/relationships/image" Target="../media/image2.w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Рисунок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85800"/>
            <a:ext cx="8839200" cy="56388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248400"/>
            <a:ext cx="2133600" cy="476250"/>
          </a:xfrm>
        </p:spPr>
        <p:txBody>
          <a:bodyPr/>
          <a:lstStyle>
            <a:lvl1pPr>
              <a:defRPr sz="1800"/>
            </a:lvl1pPr>
          </a:lstStyle>
          <a:p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3F49DC8-51A7-4797-8C9F-248031F43401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5129" name="Group 9"/>
          <p:cNvGrpSpPr>
            <a:grpSpLocks/>
          </p:cNvGrpSpPr>
          <p:nvPr userDrawn="1"/>
        </p:nvGrpSpPr>
        <p:grpSpPr bwMode="auto">
          <a:xfrm>
            <a:off x="914400" y="1219200"/>
            <a:ext cx="7315200" cy="4572000"/>
            <a:chOff x="96" y="509"/>
            <a:chExt cx="5328" cy="3567"/>
          </a:xfrm>
        </p:grpSpPr>
        <p:grpSp>
          <p:nvGrpSpPr>
            <p:cNvPr id="5130" name="Group 10"/>
            <p:cNvGrpSpPr>
              <a:grpSpLocks/>
            </p:cNvGrpSpPr>
            <p:nvPr/>
          </p:nvGrpSpPr>
          <p:grpSpPr bwMode="auto">
            <a:xfrm>
              <a:off x="252" y="509"/>
              <a:ext cx="630" cy="3548"/>
              <a:chOff x="252" y="509"/>
              <a:chExt cx="630" cy="3548"/>
            </a:xfrm>
          </p:grpSpPr>
          <p:sp>
            <p:nvSpPr>
              <p:cNvPr id="5131" name="Line 11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2" name="Line 12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3" name="Line 13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4" name="Line 14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35" name="Group 15"/>
            <p:cNvGrpSpPr>
              <a:grpSpLocks/>
            </p:cNvGrpSpPr>
            <p:nvPr/>
          </p:nvGrpSpPr>
          <p:grpSpPr bwMode="auto">
            <a:xfrm rot="5400000">
              <a:off x="1162" y="-387"/>
              <a:ext cx="3195" cy="5328"/>
              <a:chOff x="1636" y="772"/>
              <a:chExt cx="3663" cy="4098"/>
            </a:xfrm>
          </p:grpSpPr>
          <p:grpSp>
            <p:nvGrpSpPr>
              <p:cNvPr id="5136" name="Group 16"/>
              <p:cNvGrpSpPr>
                <a:grpSpLocks/>
              </p:cNvGrpSpPr>
              <p:nvPr/>
            </p:nvGrpSpPr>
            <p:grpSpPr bwMode="auto">
              <a:xfrm>
                <a:off x="1636" y="783"/>
                <a:ext cx="734" cy="4087"/>
                <a:chOff x="1636" y="783"/>
                <a:chExt cx="734" cy="4087"/>
              </a:xfrm>
            </p:grpSpPr>
            <p:sp>
              <p:nvSpPr>
                <p:cNvPr id="5137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636" y="82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38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882" y="78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39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124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0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370" y="818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141" name="Group 21"/>
              <p:cNvGrpSpPr>
                <a:grpSpLocks/>
              </p:cNvGrpSpPr>
              <p:nvPr/>
            </p:nvGrpSpPr>
            <p:grpSpPr bwMode="auto">
              <a:xfrm>
                <a:off x="2606" y="772"/>
                <a:ext cx="734" cy="4087"/>
                <a:chOff x="1636" y="783"/>
                <a:chExt cx="734" cy="4087"/>
              </a:xfrm>
            </p:grpSpPr>
            <p:sp>
              <p:nvSpPr>
                <p:cNvPr id="5142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636" y="82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3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82" y="78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4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124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5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370" y="818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146" name="Group 26"/>
              <p:cNvGrpSpPr>
                <a:grpSpLocks/>
              </p:cNvGrpSpPr>
              <p:nvPr/>
            </p:nvGrpSpPr>
            <p:grpSpPr bwMode="auto">
              <a:xfrm>
                <a:off x="3595" y="783"/>
                <a:ext cx="734" cy="4087"/>
                <a:chOff x="1636" y="783"/>
                <a:chExt cx="734" cy="4087"/>
              </a:xfrm>
            </p:grpSpPr>
            <p:sp>
              <p:nvSpPr>
                <p:cNvPr id="5147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1636" y="82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8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882" y="78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9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2124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0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370" y="818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151" name="Group 31"/>
              <p:cNvGrpSpPr>
                <a:grpSpLocks/>
              </p:cNvGrpSpPr>
              <p:nvPr/>
            </p:nvGrpSpPr>
            <p:grpSpPr bwMode="auto">
              <a:xfrm>
                <a:off x="4565" y="772"/>
                <a:ext cx="734" cy="4087"/>
                <a:chOff x="1636" y="783"/>
                <a:chExt cx="734" cy="4087"/>
              </a:xfrm>
            </p:grpSpPr>
            <p:sp>
              <p:nvSpPr>
                <p:cNvPr id="5152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1636" y="82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3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1882" y="78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4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124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5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2370" y="818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156" name="Group 36"/>
            <p:cNvGrpSpPr>
              <a:grpSpLocks/>
            </p:cNvGrpSpPr>
            <p:nvPr/>
          </p:nvGrpSpPr>
          <p:grpSpPr bwMode="auto">
            <a:xfrm>
              <a:off x="1104" y="528"/>
              <a:ext cx="630" cy="3548"/>
              <a:chOff x="252" y="509"/>
              <a:chExt cx="630" cy="3548"/>
            </a:xfrm>
          </p:grpSpPr>
          <p:sp>
            <p:nvSpPr>
              <p:cNvPr id="5157" name="Line 37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8" name="Line 3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9" name="Line 39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0" name="Line 40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61" name="Group 41"/>
            <p:cNvGrpSpPr>
              <a:grpSpLocks/>
            </p:cNvGrpSpPr>
            <p:nvPr/>
          </p:nvGrpSpPr>
          <p:grpSpPr bwMode="auto">
            <a:xfrm>
              <a:off x="1968" y="528"/>
              <a:ext cx="630" cy="3548"/>
              <a:chOff x="252" y="509"/>
              <a:chExt cx="630" cy="3548"/>
            </a:xfrm>
          </p:grpSpPr>
          <p:sp>
            <p:nvSpPr>
              <p:cNvPr id="5162" name="Line 42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3" name="Line 4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4" name="Line 44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5" name="Line 45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66" name="Group 46"/>
            <p:cNvGrpSpPr>
              <a:grpSpLocks/>
            </p:cNvGrpSpPr>
            <p:nvPr/>
          </p:nvGrpSpPr>
          <p:grpSpPr bwMode="auto">
            <a:xfrm>
              <a:off x="2832" y="528"/>
              <a:ext cx="630" cy="3548"/>
              <a:chOff x="252" y="509"/>
              <a:chExt cx="630" cy="3548"/>
            </a:xfrm>
          </p:grpSpPr>
          <p:sp>
            <p:nvSpPr>
              <p:cNvPr id="5167" name="Line 47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8" name="Line 4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9" name="Line 49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0" name="Line 50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71" name="Group 51"/>
            <p:cNvGrpSpPr>
              <a:grpSpLocks/>
            </p:cNvGrpSpPr>
            <p:nvPr/>
          </p:nvGrpSpPr>
          <p:grpSpPr bwMode="auto">
            <a:xfrm>
              <a:off x="3659" y="528"/>
              <a:ext cx="630" cy="3548"/>
              <a:chOff x="252" y="509"/>
              <a:chExt cx="630" cy="3548"/>
            </a:xfrm>
          </p:grpSpPr>
          <p:sp>
            <p:nvSpPr>
              <p:cNvPr id="5172" name="Line 52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3" name="Line 5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4" name="Line 54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5" name="Line 55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76" name="Group 56"/>
            <p:cNvGrpSpPr>
              <a:grpSpLocks/>
            </p:cNvGrpSpPr>
            <p:nvPr/>
          </p:nvGrpSpPr>
          <p:grpSpPr bwMode="auto">
            <a:xfrm>
              <a:off x="4505" y="528"/>
              <a:ext cx="630" cy="3548"/>
              <a:chOff x="252" y="509"/>
              <a:chExt cx="630" cy="3548"/>
            </a:xfrm>
          </p:grpSpPr>
          <p:sp>
            <p:nvSpPr>
              <p:cNvPr id="5177" name="Line 57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8" name="Line 5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9" name="Line 59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80" name="Line 60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8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9404" name="AutoShape 3260"/>
          <p:cNvSpPr>
            <a:spLocks noChangeArrowheads="1"/>
          </p:cNvSpPr>
          <p:nvPr userDrawn="1"/>
        </p:nvSpPr>
        <p:spPr bwMode="auto">
          <a:xfrm>
            <a:off x="990600" y="5943600"/>
            <a:ext cx="7010400" cy="304800"/>
          </a:xfrm>
          <a:prstGeom prst="cube">
            <a:avLst>
              <a:gd name="adj" fmla="val 822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9402" name="Picture 3258" descr="ED00184_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5867400"/>
            <a:ext cx="609600" cy="2667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405" name="Picture 3261" descr="j0291071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903913" y="4987925"/>
            <a:ext cx="457200" cy="191135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406" name="Picture 3262" descr="j0303337"/>
          <p:cNvPicPr>
            <a:picLocks noChangeAspect="1" noChangeArrowheads="1" noCrop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1295400"/>
            <a:ext cx="419100" cy="762000"/>
          </a:xfrm>
          <a:prstGeom prst="rect">
            <a:avLst/>
          </a:prstGeom>
          <a:noFill/>
        </p:spPr>
      </p:pic>
      <p:sp>
        <p:nvSpPr>
          <p:cNvPr id="9407" name="Rectangle 3263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408" name="Rectangle 3264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 spd="med" advClick="0" advTm="5000">
    <p:randomBar dir="vert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99434A-EFAE-4E86-A739-72A78032E88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 advTm="5000">
    <p:randomBar dir="vert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764276-4EA2-4CB2-A519-0704F3A9E95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 advTm="5000">
    <p:randomBar dir="vert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6175B-8E8A-4CA4-A2B3-71343FA5343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 advTm="5000">
    <p:randomBar dir="vert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3E3756-BDB8-4672-A2AD-55128ED2DE1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 advTm="5000">
    <p:randomBar dir="vert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0AA31E-4AC7-4B6C-B34F-3CF617BF5C7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 advTm="5000">
    <p:randomBar dir="vert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74EB4F-D7F6-4461-B5A3-B7E179B6DD0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 advTm="5000">
    <p:randomBar dir="vert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28E026-EFF7-445B-9828-50BE2658E3D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 advTm="5000">
    <p:randomBar dir="vert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4EA70C-8285-4BBF-ABB0-29F9EFC6437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 advTm="5000">
    <p:randomBar dir="vert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BFA62C-8FBB-4B76-9CC7-16AE64ACEAE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 advTm="5000">
    <p:randomBar dir="vert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FE7335-7360-41AC-8D37-8552AF073FE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 advClick="0" advTm="5000">
    <p:randomBar dir="vert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96F796-BFA2-4A1D-9F76-D652DA83228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59" name="Rectangle 35"/>
          <p:cNvSpPr>
            <a:spLocks noChangeArrowheads="1"/>
          </p:cNvSpPr>
          <p:nvPr userDrawn="1"/>
        </p:nvSpPr>
        <p:spPr bwMode="auto">
          <a:xfrm>
            <a:off x="381000" y="0"/>
            <a:ext cx="76200" cy="68580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35" name="Group 11"/>
          <p:cNvGrpSpPr>
            <a:grpSpLocks/>
          </p:cNvGrpSpPr>
          <p:nvPr userDrawn="1"/>
        </p:nvGrpSpPr>
        <p:grpSpPr bwMode="auto">
          <a:xfrm>
            <a:off x="228600" y="152400"/>
            <a:ext cx="982663" cy="836613"/>
            <a:chOff x="3552" y="2784"/>
            <a:chExt cx="619" cy="527"/>
          </a:xfrm>
        </p:grpSpPr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3586" y="2784"/>
              <a:ext cx="95" cy="123"/>
            </a:xfrm>
            <a:custGeom>
              <a:avLst/>
              <a:gdLst/>
              <a:ahLst/>
              <a:cxnLst>
                <a:cxn ang="0">
                  <a:pos x="92" y="114"/>
                </a:cxn>
                <a:cxn ang="0">
                  <a:pos x="78" y="105"/>
                </a:cxn>
                <a:cxn ang="0">
                  <a:pos x="62" y="85"/>
                </a:cxn>
                <a:cxn ang="0">
                  <a:pos x="46" y="62"/>
                </a:cxn>
                <a:cxn ang="0">
                  <a:pos x="30" y="33"/>
                </a:cxn>
                <a:cxn ang="0">
                  <a:pos x="24" y="6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3" y="6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11" y="29"/>
                </a:cxn>
                <a:cxn ang="0">
                  <a:pos x="27" y="60"/>
                </a:cxn>
                <a:cxn ang="0">
                  <a:pos x="43" y="85"/>
                </a:cxn>
                <a:cxn ang="0">
                  <a:pos x="76" y="116"/>
                </a:cxn>
                <a:cxn ang="0">
                  <a:pos x="84" y="123"/>
                </a:cxn>
                <a:cxn ang="0">
                  <a:pos x="95" y="121"/>
                </a:cxn>
                <a:cxn ang="0">
                  <a:pos x="92" y="114"/>
                </a:cxn>
              </a:cxnLst>
              <a:rect l="0" t="0" r="r" b="b"/>
              <a:pathLst>
                <a:path w="95" h="123">
                  <a:moveTo>
                    <a:pt x="92" y="114"/>
                  </a:moveTo>
                  <a:lnTo>
                    <a:pt x="78" y="105"/>
                  </a:lnTo>
                  <a:lnTo>
                    <a:pt x="62" y="85"/>
                  </a:lnTo>
                  <a:lnTo>
                    <a:pt x="46" y="62"/>
                  </a:lnTo>
                  <a:lnTo>
                    <a:pt x="30" y="33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11"/>
                  </a:lnTo>
                  <a:lnTo>
                    <a:pt x="11" y="29"/>
                  </a:lnTo>
                  <a:lnTo>
                    <a:pt x="27" y="60"/>
                  </a:lnTo>
                  <a:lnTo>
                    <a:pt x="43" y="85"/>
                  </a:lnTo>
                  <a:lnTo>
                    <a:pt x="76" y="116"/>
                  </a:lnTo>
                  <a:lnTo>
                    <a:pt x="84" y="123"/>
                  </a:lnTo>
                  <a:lnTo>
                    <a:pt x="95" y="121"/>
                  </a:lnTo>
                  <a:lnTo>
                    <a:pt x="92" y="114"/>
                  </a:lnTo>
                </a:path>
              </a:pathLst>
            </a:custGeom>
            <a:solidFill>
              <a:srgbClr val="AC3D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3552" y="2784"/>
              <a:ext cx="619" cy="527"/>
            </a:xfrm>
            <a:custGeom>
              <a:avLst/>
              <a:gdLst/>
              <a:ahLst/>
              <a:cxnLst>
                <a:cxn ang="0">
                  <a:pos x="78" y="128"/>
                </a:cxn>
                <a:cxn ang="0">
                  <a:pos x="13" y="193"/>
                </a:cxn>
                <a:cxn ang="0">
                  <a:pos x="0" y="229"/>
                </a:cxn>
                <a:cxn ang="0">
                  <a:pos x="16" y="224"/>
                </a:cxn>
                <a:cxn ang="0">
                  <a:pos x="3" y="256"/>
                </a:cxn>
                <a:cxn ang="0">
                  <a:pos x="32" y="372"/>
                </a:cxn>
                <a:cxn ang="0">
                  <a:pos x="70" y="433"/>
                </a:cxn>
                <a:cxn ang="0">
                  <a:pos x="92" y="397"/>
                </a:cxn>
                <a:cxn ang="0">
                  <a:pos x="124" y="388"/>
                </a:cxn>
                <a:cxn ang="0">
                  <a:pos x="151" y="453"/>
                </a:cxn>
                <a:cxn ang="0">
                  <a:pos x="173" y="448"/>
                </a:cxn>
                <a:cxn ang="0">
                  <a:pos x="238" y="527"/>
                </a:cxn>
                <a:cxn ang="0">
                  <a:pos x="249" y="435"/>
                </a:cxn>
                <a:cxn ang="0">
                  <a:pos x="262" y="433"/>
                </a:cxn>
                <a:cxn ang="0">
                  <a:pos x="276" y="381"/>
                </a:cxn>
                <a:cxn ang="0">
                  <a:pos x="324" y="401"/>
                </a:cxn>
                <a:cxn ang="0">
                  <a:pos x="373" y="473"/>
                </a:cxn>
                <a:cxn ang="0">
                  <a:pos x="378" y="457"/>
                </a:cxn>
                <a:cxn ang="0">
                  <a:pos x="408" y="455"/>
                </a:cxn>
                <a:cxn ang="0">
                  <a:pos x="421" y="435"/>
                </a:cxn>
                <a:cxn ang="0">
                  <a:pos x="462" y="430"/>
                </a:cxn>
                <a:cxn ang="0">
                  <a:pos x="505" y="455"/>
                </a:cxn>
                <a:cxn ang="0">
                  <a:pos x="538" y="450"/>
                </a:cxn>
                <a:cxn ang="0">
                  <a:pos x="548" y="441"/>
                </a:cxn>
                <a:cxn ang="0">
                  <a:pos x="519" y="386"/>
                </a:cxn>
                <a:cxn ang="0">
                  <a:pos x="516" y="372"/>
                </a:cxn>
                <a:cxn ang="0">
                  <a:pos x="489" y="325"/>
                </a:cxn>
                <a:cxn ang="0">
                  <a:pos x="508" y="303"/>
                </a:cxn>
                <a:cxn ang="0">
                  <a:pos x="548" y="294"/>
                </a:cxn>
                <a:cxn ang="0">
                  <a:pos x="548" y="282"/>
                </a:cxn>
                <a:cxn ang="0">
                  <a:pos x="513" y="278"/>
                </a:cxn>
                <a:cxn ang="0">
                  <a:pos x="424" y="224"/>
                </a:cxn>
                <a:cxn ang="0">
                  <a:pos x="432" y="211"/>
                </a:cxn>
                <a:cxn ang="0">
                  <a:pos x="457" y="204"/>
                </a:cxn>
                <a:cxn ang="0">
                  <a:pos x="513" y="193"/>
                </a:cxn>
                <a:cxn ang="0">
                  <a:pos x="538" y="202"/>
                </a:cxn>
                <a:cxn ang="0">
                  <a:pos x="532" y="179"/>
                </a:cxn>
                <a:cxn ang="0">
                  <a:pos x="573" y="166"/>
                </a:cxn>
                <a:cxn ang="0">
                  <a:pos x="619" y="128"/>
                </a:cxn>
                <a:cxn ang="0">
                  <a:pos x="562" y="141"/>
                </a:cxn>
                <a:cxn ang="0">
                  <a:pos x="538" y="112"/>
                </a:cxn>
                <a:cxn ang="0">
                  <a:pos x="519" y="110"/>
                </a:cxn>
                <a:cxn ang="0">
                  <a:pos x="492" y="92"/>
                </a:cxn>
                <a:cxn ang="0">
                  <a:pos x="519" y="52"/>
                </a:cxn>
                <a:cxn ang="0">
                  <a:pos x="497" y="54"/>
                </a:cxn>
                <a:cxn ang="0">
                  <a:pos x="424" y="72"/>
                </a:cxn>
                <a:cxn ang="0">
                  <a:pos x="348" y="59"/>
                </a:cxn>
                <a:cxn ang="0">
                  <a:pos x="348" y="43"/>
                </a:cxn>
                <a:cxn ang="0">
                  <a:pos x="386" y="27"/>
                </a:cxn>
                <a:cxn ang="0">
                  <a:pos x="397" y="5"/>
                </a:cxn>
                <a:cxn ang="0">
                  <a:pos x="346" y="9"/>
                </a:cxn>
                <a:cxn ang="0">
                  <a:pos x="284" y="5"/>
                </a:cxn>
                <a:cxn ang="0">
                  <a:pos x="251" y="20"/>
                </a:cxn>
                <a:cxn ang="0">
                  <a:pos x="257" y="7"/>
                </a:cxn>
                <a:cxn ang="0">
                  <a:pos x="240" y="3"/>
                </a:cxn>
                <a:cxn ang="0">
                  <a:pos x="154" y="34"/>
                </a:cxn>
                <a:cxn ang="0">
                  <a:pos x="119" y="83"/>
                </a:cxn>
              </a:cxnLst>
              <a:rect l="0" t="0" r="r" b="b"/>
              <a:pathLst>
                <a:path w="619" h="527">
                  <a:moveTo>
                    <a:pt x="113" y="108"/>
                  </a:moveTo>
                  <a:lnTo>
                    <a:pt x="103" y="112"/>
                  </a:lnTo>
                  <a:lnTo>
                    <a:pt x="78" y="128"/>
                  </a:lnTo>
                  <a:lnTo>
                    <a:pt x="59" y="141"/>
                  </a:lnTo>
                  <a:lnTo>
                    <a:pt x="32" y="166"/>
                  </a:lnTo>
                  <a:lnTo>
                    <a:pt x="13" y="193"/>
                  </a:lnTo>
                  <a:lnTo>
                    <a:pt x="0" y="215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8" y="224"/>
                  </a:lnTo>
                  <a:lnTo>
                    <a:pt x="13" y="224"/>
                  </a:lnTo>
                  <a:lnTo>
                    <a:pt x="16" y="224"/>
                  </a:lnTo>
                  <a:lnTo>
                    <a:pt x="19" y="229"/>
                  </a:lnTo>
                  <a:lnTo>
                    <a:pt x="16" y="233"/>
                  </a:lnTo>
                  <a:lnTo>
                    <a:pt x="3" y="256"/>
                  </a:lnTo>
                  <a:lnTo>
                    <a:pt x="0" y="291"/>
                  </a:lnTo>
                  <a:lnTo>
                    <a:pt x="13" y="336"/>
                  </a:lnTo>
                  <a:lnTo>
                    <a:pt x="32" y="372"/>
                  </a:lnTo>
                  <a:lnTo>
                    <a:pt x="49" y="390"/>
                  </a:lnTo>
                  <a:lnTo>
                    <a:pt x="62" y="408"/>
                  </a:lnTo>
                  <a:lnTo>
                    <a:pt x="70" y="433"/>
                  </a:lnTo>
                  <a:lnTo>
                    <a:pt x="78" y="430"/>
                  </a:lnTo>
                  <a:lnTo>
                    <a:pt x="86" y="410"/>
                  </a:lnTo>
                  <a:lnTo>
                    <a:pt x="92" y="397"/>
                  </a:lnTo>
                  <a:lnTo>
                    <a:pt x="100" y="386"/>
                  </a:lnTo>
                  <a:lnTo>
                    <a:pt x="111" y="381"/>
                  </a:lnTo>
                  <a:lnTo>
                    <a:pt x="124" y="388"/>
                  </a:lnTo>
                  <a:lnTo>
                    <a:pt x="132" y="401"/>
                  </a:lnTo>
                  <a:lnTo>
                    <a:pt x="138" y="433"/>
                  </a:lnTo>
                  <a:lnTo>
                    <a:pt x="151" y="453"/>
                  </a:lnTo>
                  <a:lnTo>
                    <a:pt x="159" y="464"/>
                  </a:lnTo>
                  <a:lnTo>
                    <a:pt x="165" y="459"/>
                  </a:lnTo>
                  <a:lnTo>
                    <a:pt x="173" y="448"/>
                  </a:lnTo>
                  <a:lnTo>
                    <a:pt x="184" y="468"/>
                  </a:lnTo>
                  <a:lnTo>
                    <a:pt x="197" y="489"/>
                  </a:lnTo>
                  <a:lnTo>
                    <a:pt x="238" y="527"/>
                  </a:lnTo>
                  <a:lnTo>
                    <a:pt x="232" y="500"/>
                  </a:lnTo>
                  <a:lnTo>
                    <a:pt x="235" y="473"/>
                  </a:lnTo>
                  <a:lnTo>
                    <a:pt x="249" y="435"/>
                  </a:lnTo>
                  <a:lnTo>
                    <a:pt x="249" y="433"/>
                  </a:lnTo>
                  <a:lnTo>
                    <a:pt x="257" y="435"/>
                  </a:lnTo>
                  <a:lnTo>
                    <a:pt x="262" y="433"/>
                  </a:lnTo>
                  <a:lnTo>
                    <a:pt x="262" y="412"/>
                  </a:lnTo>
                  <a:lnTo>
                    <a:pt x="265" y="397"/>
                  </a:lnTo>
                  <a:lnTo>
                    <a:pt x="276" y="381"/>
                  </a:lnTo>
                  <a:lnTo>
                    <a:pt x="289" y="377"/>
                  </a:lnTo>
                  <a:lnTo>
                    <a:pt x="297" y="377"/>
                  </a:lnTo>
                  <a:lnTo>
                    <a:pt x="324" y="401"/>
                  </a:lnTo>
                  <a:lnTo>
                    <a:pt x="343" y="426"/>
                  </a:lnTo>
                  <a:lnTo>
                    <a:pt x="365" y="459"/>
                  </a:lnTo>
                  <a:lnTo>
                    <a:pt x="373" y="473"/>
                  </a:lnTo>
                  <a:lnTo>
                    <a:pt x="375" y="473"/>
                  </a:lnTo>
                  <a:lnTo>
                    <a:pt x="378" y="468"/>
                  </a:lnTo>
                  <a:lnTo>
                    <a:pt x="378" y="457"/>
                  </a:lnTo>
                  <a:lnTo>
                    <a:pt x="384" y="453"/>
                  </a:lnTo>
                  <a:lnTo>
                    <a:pt x="394" y="450"/>
                  </a:lnTo>
                  <a:lnTo>
                    <a:pt x="408" y="455"/>
                  </a:lnTo>
                  <a:lnTo>
                    <a:pt x="413" y="453"/>
                  </a:lnTo>
                  <a:lnTo>
                    <a:pt x="416" y="450"/>
                  </a:lnTo>
                  <a:lnTo>
                    <a:pt x="421" y="435"/>
                  </a:lnTo>
                  <a:lnTo>
                    <a:pt x="432" y="430"/>
                  </a:lnTo>
                  <a:lnTo>
                    <a:pt x="448" y="428"/>
                  </a:lnTo>
                  <a:lnTo>
                    <a:pt x="462" y="430"/>
                  </a:lnTo>
                  <a:lnTo>
                    <a:pt x="494" y="450"/>
                  </a:lnTo>
                  <a:lnTo>
                    <a:pt x="500" y="455"/>
                  </a:lnTo>
                  <a:lnTo>
                    <a:pt x="505" y="455"/>
                  </a:lnTo>
                  <a:lnTo>
                    <a:pt x="513" y="444"/>
                  </a:lnTo>
                  <a:lnTo>
                    <a:pt x="519" y="444"/>
                  </a:lnTo>
                  <a:lnTo>
                    <a:pt x="538" y="450"/>
                  </a:lnTo>
                  <a:lnTo>
                    <a:pt x="551" y="455"/>
                  </a:lnTo>
                  <a:lnTo>
                    <a:pt x="567" y="464"/>
                  </a:lnTo>
                  <a:lnTo>
                    <a:pt x="548" y="441"/>
                  </a:lnTo>
                  <a:lnTo>
                    <a:pt x="527" y="415"/>
                  </a:lnTo>
                  <a:lnTo>
                    <a:pt x="513" y="392"/>
                  </a:lnTo>
                  <a:lnTo>
                    <a:pt x="519" y="386"/>
                  </a:lnTo>
                  <a:lnTo>
                    <a:pt x="527" y="386"/>
                  </a:lnTo>
                  <a:lnTo>
                    <a:pt x="527" y="381"/>
                  </a:lnTo>
                  <a:lnTo>
                    <a:pt x="516" y="372"/>
                  </a:lnTo>
                  <a:lnTo>
                    <a:pt x="502" y="361"/>
                  </a:lnTo>
                  <a:lnTo>
                    <a:pt x="494" y="345"/>
                  </a:lnTo>
                  <a:lnTo>
                    <a:pt x="489" y="325"/>
                  </a:lnTo>
                  <a:lnTo>
                    <a:pt x="489" y="312"/>
                  </a:lnTo>
                  <a:lnTo>
                    <a:pt x="500" y="305"/>
                  </a:lnTo>
                  <a:lnTo>
                    <a:pt x="508" y="303"/>
                  </a:lnTo>
                  <a:lnTo>
                    <a:pt x="527" y="303"/>
                  </a:lnTo>
                  <a:lnTo>
                    <a:pt x="538" y="298"/>
                  </a:lnTo>
                  <a:lnTo>
                    <a:pt x="548" y="294"/>
                  </a:lnTo>
                  <a:lnTo>
                    <a:pt x="554" y="287"/>
                  </a:lnTo>
                  <a:lnTo>
                    <a:pt x="554" y="282"/>
                  </a:lnTo>
                  <a:lnTo>
                    <a:pt x="548" y="282"/>
                  </a:lnTo>
                  <a:lnTo>
                    <a:pt x="543" y="282"/>
                  </a:lnTo>
                  <a:lnTo>
                    <a:pt x="532" y="282"/>
                  </a:lnTo>
                  <a:lnTo>
                    <a:pt x="513" y="278"/>
                  </a:lnTo>
                  <a:lnTo>
                    <a:pt x="478" y="258"/>
                  </a:lnTo>
                  <a:lnTo>
                    <a:pt x="435" y="231"/>
                  </a:lnTo>
                  <a:lnTo>
                    <a:pt x="424" y="224"/>
                  </a:lnTo>
                  <a:lnTo>
                    <a:pt x="421" y="220"/>
                  </a:lnTo>
                  <a:lnTo>
                    <a:pt x="424" y="215"/>
                  </a:lnTo>
                  <a:lnTo>
                    <a:pt x="432" y="211"/>
                  </a:lnTo>
                  <a:lnTo>
                    <a:pt x="438" y="213"/>
                  </a:lnTo>
                  <a:lnTo>
                    <a:pt x="451" y="209"/>
                  </a:lnTo>
                  <a:lnTo>
                    <a:pt x="457" y="204"/>
                  </a:lnTo>
                  <a:lnTo>
                    <a:pt x="478" y="195"/>
                  </a:lnTo>
                  <a:lnTo>
                    <a:pt x="500" y="195"/>
                  </a:lnTo>
                  <a:lnTo>
                    <a:pt x="513" y="193"/>
                  </a:lnTo>
                  <a:lnTo>
                    <a:pt x="519" y="193"/>
                  </a:lnTo>
                  <a:lnTo>
                    <a:pt x="532" y="200"/>
                  </a:lnTo>
                  <a:lnTo>
                    <a:pt x="538" y="202"/>
                  </a:lnTo>
                  <a:lnTo>
                    <a:pt x="540" y="197"/>
                  </a:lnTo>
                  <a:lnTo>
                    <a:pt x="532" y="182"/>
                  </a:lnTo>
                  <a:lnTo>
                    <a:pt x="532" y="179"/>
                  </a:lnTo>
                  <a:lnTo>
                    <a:pt x="538" y="175"/>
                  </a:lnTo>
                  <a:lnTo>
                    <a:pt x="548" y="173"/>
                  </a:lnTo>
                  <a:lnTo>
                    <a:pt x="573" y="166"/>
                  </a:lnTo>
                  <a:lnTo>
                    <a:pt x="605" y="148"/>
                  </a:lnTo>
                  <a:lnTo>
                    <a:pt x="616" y="137"/>
                  </a:lnTo>
                  <a:lnTo>
                    <a:pt x="619" y="128"/>
                  </a:lnTo>
                  <a:lnTo>
                    <a:pt x="605" y="137"/>
                  </a:lnTo>
                  <a:lnTo>
                    <a:pt x="592" y="139"/>
                  </a:lnTo>
                  <a:lnTo>
                    <a:pt x="562" y="141"/>
                  </a:lnTo>
                  <a:lnTo>
                    <a:pt x="546" y="132"/>
                  </a:lnTo>
                  <a:lnTo>
                    <a:pt x="540" y="128"/>
                  </a:lnTo>
                  <a:lnTo>
                    <a:pt x="538" y="112"/>
                  </a:lnTo>
                  <a:lnTo>
                    <a:pt x="532" y="108"/>
                  </a:lnTo>
                  <a:lnTo>
                    <a:pt x="524" y="110"/>
                  </a:lnTo>
                  <a:lnTo>
                    <a:pt x="519" y="110"/>
                  </a:lnTo>
                  <a:lnTo>
                    <a:pt x="519" y="108"/>
                  </a:lnTo>
                  <a:lnTo>
                    <a:pt x="497" y="97"/>
                  </a:lnTo>
                  <a:lnTo>
                    <a:pt x="492" y="92"/>
                  </a:lnTo>
                  <a:lnTo>
                    <a:pt x="497" y="88"/>
                  </a:lnTo>
                  <a:lnTo>
                    <a:pt x="513" y="65"/>
                  </a:lnTo>
                  <a:lnTo>
                    <a:pt x="519" y="52"/>
                  </a:lnTo>
                  <a:lnTo>
                    <a:pt x="516" y="43"/>
                  </a:lnTo>
                  <a:lnTo>
                    <a:pt x="508" y="47"/>
                  </a:lnTo>
                  <a:lnTo>
                    <a:pt x="497" y="54"/>
                  </a:lnTo>
                  <a:lnTo>
                    <a:pt x="478" y="65"/>
                  </a:lnTo>
                  <a:lnTo>
                    <a:pt x="465" y="67"/>
                  </a:lnTo>
                  <a:lnTo>
                    <a:pt x="424" y="72"/>
                  </a:lnTo>
                  <a:lnTo>
                    <a:pt x="392" y="67"/>
                  </a:lnTo>
                  <a:lnTo>
                    <a:pt x="365" y="63"/>
                  </a:lnTo>
                  <a:lnTo>
                    <a:pt x="348" y="59"/>
                  </a:lnTo>
                  <a:lnTo>
                    <a:pt x="343" y="54"/>
                  </a:lnTo>
                  <a:lnTo>
                    <a:pt x="343" y="50"/>
                  </a:lnTo>
                  <a:lnTo>
                    <a:pt x="348" y="43"/>
                  </a:lnTo>
                  <a:lnTo>
                    <a:pt x="359" y="43"/>
                  </a:lnTo>
                  <a:lnTo>
                    <a:pt x="373" y="36"/>
                  </a:lnTo>
                  <a:lnTo>
                    <a:pt x="386" y="27"/>
                  </a:lnTo>
                  <a:lnTo>
                    <a:pt x="403" y="9"/>
                  </a:lnTo>
                  <a:lnTo>
                    <a:pt x="403" y="5"/>
                  </a:lnTo>
                  <a:lnTo>
                    <a:pt x="397" y="5"/>
                  </a:lnTo>
                  <a:lnTo>
                    <a:pt x="389" y="11"/>
                  </a:lnTo>
                  <a:lnTo>
                    <a:pt x="378" y="14"/>
                  </a:lnTo>
                  <a:lnTo>
                    <a:pt x="346" y="9"/>
                  </a:lnTo>
                  <a:lnTo>
                    <a:pt x="319" y="5"/>
                  </a:lnTo>
                  <a:lnTo>
                    <a:pt x="300" y="3"/>
                  </a:lnTo>
                  <a:lnTo>
                    <a:pt x="284" y="5"/>
                  </a:lnTo>
                  <a:lnTo>
                    <a:pt x="273" y="9"/>
                  </a:lnTo>
                  <a:lnTo>
                    <a:pt x="265" y="14"/>
                  </a:lnTo>
                  <a:lnTo>
                    <a:pt x="251" y="20"/>
                  </a:lnTo>
                  <a:lnTo>
                    <a:pt x="249" y="18"/>
                  </a:lnTo>
                  <a:lnTo>
                    <a:pt x="251" y="14"/>
                  </a:lnTo>
                  <a:lnTo>
                    <a:pt x="257" y="7"/>
                  </a:lnTo>
                  <a:lnTo>
                    <a:pt x="257" y="5"/>
                  </a:lnTo>
                  <a:lnTo>
                    <a:pt x="254" y="0"/>
                  </a:lnTo>
                  <a:lnTo>
                    <a:pt x="240" y="3"/>
                  </a:lnTo>
                  <a:lnTo>
                    <a:pt x="205" y="11"/>
                  </a:lnTo>
                  <a:lnTo>
                    <a:pt x="176" y="25"/>
                  </a:lnTo>
                  <a:lnTo>
                    <a:pt x="154" y="34"/>
                  </a:lnTo>
                  <a:lnTo>
                    <a:pt x="138" y="47"/>
                  </a:lnTo>
                  <a:lnTo>
                    <a:pt x="124" y="65"/>
                  </a:lnTo>
                  <a:lnTo>
                    <a:pt x="119" y="83"/>
                  </a:lnTo>
                  <a:lnTo>
                    <a:pt x="119" y="97"/>
                  </a:lnTo>
                  <a:lnTo>
                    <a:pt x="113" y="108"/>
                  </a:lnTo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AC3D00"/>
                </a:gs>
              </a:gsLst>
              <a:lin ang="5400000" scaled="1"/>
            </a:gra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3648" y="2880"/>
              <a:ext cx="413" cy="3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1"/>
                </a:cxn>
                <a:cxn ang="0">
                  <a:pos x="103" y="87"/>
                </a:cxn>
                <a:cxn ang="0">
                  <a:pos x="167" y="141"/>
                </a:cxn>
                <a:cxn ang="0">
                  <a:pos x="219" y="179"/>
                </a:cxn>
                <a:cxn ang="0">
                  <a:pos x="248" y="208"/>
                </a:cxn>
                <a:cxn ang="0">
                  <a:pos x="259" y="215"/>
                </a:cxn>
                <a:cxn ang="0">
                  <a:pos x="286" y="237"/>
                </a:cxn>
                <a:cxn ang="0">
                  <a:pos x="313" y="264"/>
                </a:cxn>
                <a:cxn ang="0">
                  <a:pos x="340" y="284"/>
                </a:cxn>
                <a:cxn ang="0">
                  <a:pos x="373" y="309"/>
                </a:cxn>
                <a:cxn ang="0">
                  <a:pos x="413" y="333"/>
                </a:cxn>
              </a:cxnLst>
              <a:rect l="0" t="0" r="r" b="b"/>
              <a:pathLst>
                <a:path w="413" h="333">
                  <a:moveTo>
                    <a:pt x="0" y="0"/>
                  </a:moveTo>
                  <a:lnTo>
                    <a:pt x="35" y="31"/>
                  </a:lnTo>
                  <a:lnTo>
                    <a:pt x="103" y="87"/>
                  </a:lnTo>
                  <a:lnTo>
                    <a:pt x="167" y="141"/>
                  </a:lnTo>
                  <a:lnTo>
                    <a:pt x="219" y="179"/>
                  </a:lnTo>
                  <a:lnTo>
                    <a:pt x="248" y="208"/>
                  </a:lnTo>
                  <a:lnTo>
                    <a:pt x="259" y="215"/>
                  </a:lnTo>
                  <a:lnTo>
                    <a:pt x="286" y="237"/>
                  </a:lnTo>
                  <a:lnTo>
                    <a:pt x="313" y="264"/>
                  </a:lnTo>
                  <a:lnTo>
                    <a:pt x="340" y="284"/>
                  </a:lnTo>
                  <a:lnTo>
                    <a:pt x="373" y="309"/>
                  </a:lnTo>
                  <a:lnTo>
                    <a:pt x="413" y="33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3936" y="3120"/>
              <a:ext cx="72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4" y="0"/>
                </a:cxn>
                <a:cxn ang="0">
                  <a:pos x="43" y="7"/>
                </a:cxn>
                <a:cxn ang="0">
                  <a:pos x="59" y="11"/>
                </a:cxn>
                <a:cxn ang="0">
                  <a:pos x="72" y="11"/>
                </a:cxn>
              </a:cxnLst>
              <a:rect l="0" t="0" r="r" b="b"/>
              <a:pathLst>
                <a:path w="72" h="11">
                  <a:moveTo>
                    <a:pt x="0" y="0"/>
                  </a:moveTo>
                  <a:lnTo>
                    <a:pt x="16" y="0"/>
                  </a:lnTo>
                  <a:lnTo>
                    <a:pt x="24" y="0"/>
                  </a:lnTo>
                  <a:lnTo>
                    <a:pt x="43" y="7"/>
                  </a:lnTo>
                  <a:lnTo>
                    <a:pt x="59" y="11"/>
                  </a:lnTo>
                  <a:lnTo>
                    <a:pt x="72" y="1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3929" y="3120"/>
              <a:ext cx="30" cy="1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6"/>
                </a:cxn>
                <a:cxn ang="0">
                  <a:pos x="14" y="54"/>
                </a:cxn>
                <a:cxn ang="0">
                  <a:pos x="19" y="87"/>
                </a:cxn>
                <a:cxn ang="0">
                  <a:pos x="30" y="117"/>
                </a:cxn>
              </a:cxnLst>
              <a:rect l="0" t="0" r="r" b="b"/>
              <a:pathLst>
                <a:path w="30" h="117">
                  <a:moveTo>
                    <a:pt x="0" y="0"/>
                  </a:moveTo>
                  <a:lnTo>
                    <a:pt x="6" y="16"/>
                  </a:lnTo>
                  <a:lnTo>
                    <a:pt x="14" y="54"/>
                  </a:lnTo>
                  <a:lnTo>
                    <a:pt x="19" y="87"/>
                  </a:lnTo>
                  <a:lnTo>
                    <a:pt x="30" y="11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3840" y="3038"/>
              <a:ext cx="38" cy="92"/>
            </a:xfrm>
            <a:custGeom>
              <a:avLst/>
              <a:gdLst/>
              <a:ahLst/>
              <a:cxnLst>
                <a:cxn ang="0">
                  <a:pos x="38" y="92"/>
                </a:cxn>
                <a:cxn ang="0">
                  <a:pos x="21" y="63"/>
                </a:cxn>
                <a:cxn ang="0">
                  <a:pos x="11" y="42"/>
                </a:cxn>
                <a:cxn ang="0">
                  <a:pos x="0" y="20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8" h="92">
                  <a:moveTo>
                    <a:pt x="38" y="92"/>
                  </a:moveTo>
                  <a:lnTo>
                    <a:pt x="21" y="63"/>
                  </a:lnTo>
                  <a:lnTo>
                    <a:pt x="11" y="42"/>
                  </a:lnTo>
                  <a:lnTo>
                    <a:pt x="0" y="20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3744" y="2976"/>
              <a:ext cx="71" cy="1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22"/>
                </a:cxn>
                <a:cxn ang="0">
                  <a:pos x="28" y="60"/>
                </a:cxn>
                <a:cxn ang="0">
                  <a:pos x="44" y="94"/>
                </a:cxn>
                <a:cxn ang="0">
                  <a:pos x="60" y="123"/>
                </a:cxn>
                <a:cxn ang="0">
                  <a:pos x="71" y="143"/>
                </a:cxn>
              </a:cxnLst>
              <a:rect l="0" t="0" r="r" b="b"/>
              <a:pathLst>
                <a:path w="71" h="143">
                  <a:moveTo>
                    <a:pt x="0" y="0"/>
                  </a:moveTo>
                  <a:lnTo>
                    <a:pt x="17" y="22"/>
                  </a:lnTo>
                  <a:lnTo>
                    <a:pt x="28" y="60"/>
                  </a:lnTo>
                  <a:lnTo>
                    <a:pt x="44" y="94"/>
                  </a:lnTo>
                  <a:lnTo>
                    <a:pt x="60" y="123"/>
                  </a:lnTo>
                  <a:lnTo>
                    <a:pt x="71" y="14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3840" y="3024"/>
              <a:ext cx="205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14"/>
                </a:cxn>
                <a:cxn ang="0">
                  <a:pos x="100" y="29"/>
                </a:cxn>
                <a:cxn ang="0">
                  <a:pos x="140" y="34"/>
                </a:cxn>
                <a:cxn ang="0">
                  <a:pos x="186" y="36"/>
                </a:cxn>
                <a:cxn ang="0">
                  <a:pos x="205" y="36"/>
                </a:cxn>
              </a:cxnLst>
              <a:rect l="0" t="0" r="r" b="b"/>
              <a:pathLst>
                <a:path w="205" h="36">
                  <a:moveTo>
                    <a:pt x="0" y="0"/>
                  </a:moveTo>
                  <a:lnTo>
                    <a:pt x="40" y="14"/>
                  </a:lnTo>
                  <a:lnTo>
                    <a:pt x="100" y="29"/>
                  </a:lnTo>
                  <a:lnTo>
                    <a:pt x="140" y="34"/>
                  </a:lnTo>
                  <a:lnTo>
                    <a:pt x="186" y="36"/>
                  </a:lnTo>
                  <a:lnTo>
                    <a:pt x="205" y="36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3744" y="2976"/>
              <a:ext cx="198" cy="53"/>
            </a:xfrm>
            <a:custGeom>
              <a:avLst/>
              <a:gdLst/>
              <a:ahLst/>
              <a:cxnLst>
                <a:cxn ang="0">
                  <a:pos x="198" y="53"/>
                </a:cxn>
                <a:cxn ang="0">
                  <a:pos x="141" y="44"/>
                </a:cxn>
                <a:cxn ang="0">
                  <a:pos x="92" y="31"/>
                </a:cxn>
                <a:cxn ang="0">
                  <a:pos x="35" y="11"/>
                </a:cxn>
                <a:cxn ang="0">
                  <a:pos x="0" y="0"/>
                </a:cxn>
              </a:cxnLst>
              <a:rect l="0" t="0" r="r" b="b"/>
              <a:pathLst>
                <a:path w="198" h="53">
                  <a:moveTo>
                    <a:pt x="198" y="53"/>
                  </a:moveTo>
                  <a:lnTo>
                    <a:pt x="141" y="44"/>
                  </a:lnTo>
                  <a:lnTo>
                    <a:pt x="92" y="31"/>
                  </a:ln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3840" y="2976"/>
              <a:ext cx="27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4" y="7"/>
                </a:cxn>
                <a:cxn ang="0">
                  <a:pos x="27" y="0"/>
                </a:cxn>
              </a:cxnLst>
              <a:rect l="0" t="0" r="r" b="b"/>
              <a:pathLst>
                <a:path w="27" h="9">
                  <a:moveTo>
                    <a:pt x="0" y="9"/>
                  </a:moveTo>
                  <a:lnTo>
                    <a:pt x="14" y="7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3675" y="2880"/>
              <a:ext cx="47" cy="378"/>
            </a:xfrm>
            <a:custGeom>
              <a:avLst/>
              <a:gdLst/>
              <a:ahLst/>
              <a:cxnLst>
                <a:cxn ang="0">
                  <a:pos x="87" y="378"/>
                </a:cxn>
                <a:cxn ang="0">
                  <a:pos x="70" y="304"/>
                </a:cxn>
                <a:cxn ang="0">
                  <a:pos x="57" y="237"/>
                </a:cxn>
                <a:cxn ang="0">
                  <a:pos x="35" y="172"/>
                </a:cxn>
                <a:cxn ang="0">
                  <a:pos x="22" y="118"/>
                </a:cxn>
                <a:cxn ang="0">
                  <a:pos x="11" y="78"/>
                </a:cxn>
                <a:cxn ang="0">
                  <a:pos x="0" y="36"/>
                </a:cxn>
                <a:cxn ang="0">
                  <a:pos x="0" y="11"/>
                </a:cxn>
                <a:cxn ang="0">
                  <a:pos x="0" y="0"/>
                </a:cxn>
              </a:cxnLst>
              <a:rect l="0" t="0" r="r" b="b"/>
              <a:pathLst>
                <a:path w="87" h="378">
                  <a:moveTo>
                    <a:pt x="87" y="378"/>
                  </a:moveTo>
                  <a:lnTo>
                    <a:pt x="70" y="304"/>
                  </a:lnTo>
                  <a:lnTo>
                    <a:pt x="57" y="237"/>
                  </a:lnTo>
                  <a:lnTo>
                    <a:pt x="35" y="172"/>
                  </a:lnTo>
                  <a:lnTo>
                    <a:pt x="22" y="118"/>
                  </a:lnTo>
                  <a:lnTo>
                    <a:pt x="11" y="78"/>
                  </a:lnTo>
                  <a:lnTo>
                    <a:pt x="0" y="36"/>
                  </a:lnTo>
                  <a:lnTo>
                    <a:pt x="0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3675" y="2976"/>
              <a:ext cx="119" cy="163"/>
            </a:xfrm>
            <a:custGeom>
              <a:avLst/>
              <a:gdLst/>
              <a:ahLst/>
              <a:cxnLst>
                <a:cxn ang="0">
                  <a:pos x="119" y="163"/>
                </a:cxn>
                <a:cxn ang="0">
                  <a:pos x="89" y="127"/>
                </a:cxn>
                <a:cxn ang="0">
                  <a:pos x="54" y="85"/>
                </a:cxn>
                <a:cxn ang="0">
                  <a:pos x="27" y="40"/>
                </a:cxn>
                <a:cxn ang="0">
                  <a:pos x="5" y="9"/>
                </a:cxn>
                <a:cxn ang="0">
                  <a:pos x="0" y="0"/>
                </a:cxn>
              </a:cxnLst>
              <a:rect l="0" t="0" r="r" b="b"/>
              <a:pathLst>
                <a:path w="119" h="163">
                  <a:moveTo>
                    <a:pt x="119" y="163"/>
                  </a:moveTo>
                  <a:lnTo>
                    <a:pt x="89" y="127"/>
                  </a:lnTo>
                  <a:lnTo>
                    <a:pt x="54" y="85"/>
                  </a:lnTo>
                  <a:lnTo>
                    <a:pt x="27" y="40"/>
                  </a:lnTo>
                  <a:lnTo>
                    <a:pt x="5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3648" y="2976"/>
              <a:ext cx="21" cy="83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5" y="56"/>
                </a:cxn>
                <a:cxn ang="0">
                  <a:pos x="13" y="32"/>
                </a:cxn>
                <a:cxn ang="0">
                  <a:pos x="21" y="14"/>
                </a:cxn>
                <a:cxn ang="0">
                  <a:pos x="21" y="5"/>
                </a:cxn>
                <a:cxn ang="0">
                  <a:pos x="21" y="0"/>
                </a:cxn>
              </a:cxnLst>
              <a:rect l="0" t="0" r="r" b="b"/>
              <a:pathLst>
                <a:path w="21" h="83">
                  <a:moveTo>
                    <a:pt x="0" y="83"/>
                  </a:moveTo>
                  <a:lnTo>
                    <a:pt x="5" y="56"/>
                  </a:lnTo>
                  <a:lnTo>
                    <a:pt x="13" y="32"/>
                  </a:lnTo>
                  <a:lnTo>
                    <a:pt x="21" y="14"/>
                  </a:lnTo>
                  <a:lnTo>
                    <a:pt x="21" y="5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3696" y="3120"/>
              <a:ext cx="71" cy="106"/>
            </a:xfrm>
            <a:custGeom>
              <a:avLst/>
              <a:gdLst/>
              <a:ahLst/>
              <a:cxnLst>
                <a:cxn ang="0">
                  <a:pos x="71" y="106"/>
                </a:cxn>
                <a:cxn ang="0">
                  <a:pos x="49" y="81"/>
                </a:cxn>
                <a:cxn ang="0">
                  <a:pos x="27" y="41"/>
                </a:cxn>
                <a:cxn ang="0">
                  <a:pos x="16" y="20"/>
                </a:cxn>
                <a:cxn ang="0">
                  <a:pos x="8" y="12"/>
                </a:cxn>
                <a:cxn ang="0">
                  <a:pos x="0" y="0"/>
                </a:cxn>
              </a:cxnLst>
              <a:rect l="0" t="0" r="r" b="b"/>
              <a:pathLst>
                <a:path w="71" h="106">
                  <a:moveTo>
                    <a:pt x="71" y="106"/>
                  </a:moveTo>
                  <a:lnTo>
                    <a:pt x="49" y="81"/>
                  </a:lnTo>
                  <a:lnTo>
                    <a:pt x="27" y="41"/>
                  </a:lnTo>
                  <a:lnTo>
                    <a:pt x="16" y="20"/>
                  </a:lnTo>
                  <a:lnTo>
                    <a:pt x="8" y="1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3648" y="3072"/>
              <a:ext cx="30" cy="8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5" y="11"/>
                </a:cxn>
                <a:cxn ang="0">
                  <a:pos x="8" y="33"/>
                </a:cxn>
                <a:cxn ang="0">
                  <a:pos x="0" y="54"/>
                </a:cxn>
                <a:cxn ang="0">
                  <a:pos x="0" y="74"/>
                </a:cxn>
                <a:cxn ang="0">
                  <a:pos x="0" y="83"/>
                </a:cxn>
              </a:cxnLst>
              <a:rect l="0" t="0" r="r" b="b"/>
              <a:pathLst>
                <a:path w="30" h="83">
                  <a:moveTo>
                    <a:pt x="30" y="0"/>
                  </a:moveTo>
                  <a:lnTo>
                    <a:pt x="25" y="11"/>
                  </a:lnTo>
                  <a:lnTo>
                    <a:pt x="8" y="33"/>
                  </a:lnTo>
                  <a:lnTo>
                    <a:pt x="0" y="54"/>
                  </a:lnTo>
                  <a:lnTo>
                    <a:pt x="0" y="74"/>
                  </a:lnTo>
                  <a:lnTo>
                    <a:pt x="0" y="8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3600" y="2894"/>
              <a:ext cx="79" cy="253"/>
            </a:xfrm>
            <a:custGeom>
              <a:avLst/>
              <a:gdLst/>
              <a:ahLst/>
              <a:cxnLst>
                <a:cxn ang="0">
                  <a:pos x="14" y="253"/>
                </a:cxn>
                <a:cxn ang="0">
                  <a:pos x="3" y="199"/>
                </a:cxn>
                <a:cxn ang="0">
                  <a:pos x="0" y="177"/>
                </a:cxn>
                <a:cxn ang="0">
                  <a:pos x="0" y="148"/>
                </a:cxn>
                <a:cxn ang="0">
                  <a:pos x="3" y="121"/>
                </a:cxn>
                <a:cxn ang="0">
                  <a:pos x="11" y="98"/>
                </a:cxn>
                <a:cxn ang="0">
                  <a:pos x="22" y="83"/>
                </a:cxn>
                <a:cxn ang="0">
                  <a:pos x="38" y="67"/>
                </a:cxn>
                <a:cxn ang="0">
                  <a:pos x="54" y="47"/>
                </a:cxn>
                <a:cxn ang="0">
                  <a:pos x="70" y="18"/>
                </a:cxn>
                <a:cxn ang="0">
                  <a:pos x="79" y="0"/>
                </a:cxn>
              </a:cxnLst>
              <a:rect l="0" t="0" r="r" b="b"/>
              <a:pathLst>
                <a:path w="79" h="253">
                  <a:moveTo>
                    <a:pt x="14" y="253"/>
                  </a:moveTo>
                  <a:lnTo>
                    <a:pt x="3" y="199"/>
                  </a:lnTo>
                  <a:lnTo>
                    <a:pt x="0" y="177"/>
                  </a:lnTo>
                  <a:lnTo>
                    <a:pt x="0" y="148"/>
                  </a:lnTo>
                  <a:lnTo>
                    <a:pt x="3" y="121"/>
                  </a:lnTo>
                  <a:lnTo>
                    <a:pt x="11" y="98"/>
                  </a:lnTo>
                  <a:lnTo>
                    <a:pt x="22" y="83"/>
                  </a:lnTo>
                  <a:lnTo>
                    <a:pt x="38" y="67"/>
                  </a:lnTo>
                  <a:lnTo>
                    <a:pt x="54" y="47"/>
                  </a:lnTo>
                  <a:lnTo>
                    <a:pt x="70" y="18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3600" y="2976"/>
              <a:ext cx="46" cy="23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24" y="14"/>
                </a:cxn>
                <a:cxn ang="0">
                  <a:pos x="40" y="5"/>
                </a:cxn>
                <a:cxn ang="0">
                  <a:pos x="46" y="0"/>
                </a:cxn>
              </a:cxnLst>
              <a:rect l="0" t="0" r="r" b="b"/>
              <a:pathLst>
                <a:path w="46" h="23">
                  <a:moveTo>
                    <a:pt x="0" y="23"/>
                  </a:moveTo>
                  <a:lnTo>
                    <a:pt x="24" y="14"/>
                  </a:lnTo>
                  <a:lnTo>
                    <a:pt x="40" y="5"/>
                  </a:lnTo>
                  <a:lnTo>
                    <a:pt x="46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3696" y="2784"/>
              <a:ext cx="248" cy="99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10" y="92"/>
                </a:cxn>
                <a:cxn ang="0">
                  <a:pos x="27" y="79"/>
                </a:cxn>
                <a:cxn ang="0">
                  <a:pos x="54" y="65"/>
                </a:cxn>
                <a:cxn ang="0">
                  <a:pos x="78" y="52"/>
                </a:cxn>
                <a:cxn ang="0">
                  <a:pos x="127" y="32"/>
                </a:cxn>
                <a:cxn ang="0">
                  <a:pos x="156" y="23"/>
                </a:cxn>
                <a:cxn ang="0">
                  <a:pos x="194" y="14"/>
                </a:cxn>
                <a:cxn ang="0">
                  <a:pos x="224" y="9"/>
                </a:cxn>
                <a:cxn ang="0">
                  <a:pos x="240" y="5"/>
                </a:cxn>
                <a:cxn ang="0">
                  <a:pos x="248" y="0"/>
                </a:cxn>
              </a:cxnLst>
              <a:rect l="0" t="0" r="r" b="b"/>
              <a:pathLst>
                <a:path w="248" h="99">
                  <a:moveTo>
                    <a:pt x="0" y="99"/>
                  </a:moveTo>
                  <a:lnTo>
                    <a:pt x="10" y="92"/>
                  </a:lnTo>
                  <a:lnTo>
                    <a:pt x="27" y="79"/>
                  </a:lnTo>
                  <a:lnTo>
                    <a:pt x="54" y="65"/>
                  </a:lnTo>
                  <a:lnTo>
                    <a:pt x="78" y="52"/>
                  </a:lnTo>
                  <a:lnTo>
                    <a:pt x="127" y="32"/>
                  </a:lnTo>
                  <a:lnTo>
                    <a:pt x="156" y="23"/>
                  </a:lnTo>
                  <a:lnTo>
                    <a:pt x="194" y="14"/>
                  </a:lnTo>
                  <a:lnTo>
                    <a:pt x="224" y="9"/>
                  </a:lnTo>
                  <a:lnTo>
                    <a:pt x="240" y="5"/>
                  </a:lnTo>
                  <a:lnTo>
                    <a:pt x="248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3744" y="2784"/>
              <a:ext cx="62" cy="77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46" y="5"/>
                </a:cxn>
                <a:cxn ang="0">
                  <a:pos x="35" y="14"/>
                </a:cxn>
                <a:cxn ang="0">
                  <a:pos x="22" y="32"/>
                </a:cxn>
                <a:cxn ang="0">
                  <a:pos x="11" y="52"/>
                </a:cxn>
                <a:cxn ang="0">
                  <a:pos x="6" y="63"/>
                </a:cxn>
                <a:cxn ang="0">
                  <a:pos x="0" y="77"/>
                </a:cxn>
              </a:cxnLst>
              <a:rect l="0" t="0" r="r" b="b"/>
              <a:pathLst>
                <a:path w="62" h="77">
                  <a:moveTo>
                    <a:pt x="62" y="0"/>
                  </a:moveTo>
                  <a:lnTo>
                    <a:pt x="46" y="5"/>
                  </a:lnTo>
                  <a:lnTo>
                    <a:pt x="35" y="14"/>
                  </a:lnTo>
                  <a:lnTo>
                    <a:pt x="22" y="32"/>
                  </a:lnTo>
                  <a:lnTo>
                    <a:pt x="11" y="52"/>
                  </a:lnTo>
                  <a:lnTo>
                    <a:pt x="6" y="63"/>
                  </a:lnTo>
                  <a:lnTo>
                    <a:pt x="0" y="7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3676" y="2897"/>
              <a:ext cx="446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2"/>
                </a:cxn>
                <a:cxn ang="0">
                  <a:pos x="90" y="2"/>
                </a:cxn>
                <a:cxn ang="0">
                  <a:pos x="146" y="7"/>
                </a:cxn>
                <a:cxn ang="0">
                  <a:pos x="184" y="16"/>
                </a:cxn>
                <a:cxn ang="0">
                  <a:pos x="206" y="20"/>
                </a:cxn>
                <a:cxn ang="0">
                  <a:pos x="252" y="25"/>
                </a:cxn>
                <a:cxn ang="0">
                  <a:pos x="306" y="32"/>
                </a:cxn>
                <a:cxn ang="0">
                  <a:pos x="335" y="38"/>
                </a:cxn>
                <a:cxn ang="0">
                  <a:pos x="357" y="38"/>
                </a:cxn>
                <a:cxn ang="0">
                  <a:pos x="400" y="34"/>
                </a:cxn>
                <a:cxn ang="0">
                  <a:pos x="427" y="34"/>
                </a:cxn>
                <a:cxn ang="0">
                  <a:pos x="446" y="29"/>
                </a:cxn>
              </a:cxnLst>
              <a:rect l="0" t="0" r="r" b="b"/>
              <a:pathLst>
                <a:path w="446" h="38">
                  <a:moveTo>
                    <a:pt x="0" y="0"/>
                  </a:moveTo>
                  <a:lnTo>
                    <a:pt x="22" y="2"/>
                  </a:lnTo>
                  <a:lnTo>
                    <a:pt x="90" y="2"/>
                  </a:lnTo>
                  <a:lnTo>
                    <a:pt x="146" y="7"/>
                  </a:lnTo>
                  <a:lnTo>
                    <a:pt x="184" y="16"/>
                  </a:lnTo>
                  <a:lnTo>
                    <a:pt x="206" y="20"/>
                  </a:lnTo>
                  <a:lnTo>
                    <a:pt x="252" y="25"/>
                  </a:lnTo>
                  <a:lnTo>
                    <a:pt x="306" y="32"/>
                  </a:lnTo>
                  <a:lnTo>
                    <a:pt x="335" y="38"/>
                  </a:lnTo>
                  <a:lnTo>
                    <a:pt x="357" y="38"/>
                  </a:lnTo>
                  <a:lnTo>
                    <a:pt x="400" y="34"/>
                  </a:lnTo>
                  <a:lnTo>
                    <a:pt x="427" y="34"/>
                  </a:lnTo>
                  <a:lnTo>
                    <a:pt x="446" y="29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3888" y="2928"/>
              <a:ext cx="70" cy="36"/>
            </a:xfrm>
            <a:custGeom>
              <a:avLst/>
              <a:gdLst/>
              <a:ahLst/>
              <a:cxnLst>
                <a:cxn ang="0">
                  <a:pos x="70" y="36"/>
                </a:cxn>
                <a:cxn ang="0">
                  <a:pos x="45" y="18"/>
                </a:cxn>
                <a:cxn ang="0">
                  <a:pos x="21" y="9"/>
                </a:cxn>
                <a:cxn ang="0">
                  <a:pos x="0" y="0"/>
                </a:cxn>
              </a:cxnLst>
              <a:rect l="0" t="0" r="r" b="b"/>
              <a:pathLst>
                <a:path w="70" h="36">
                  <a:moveTo>
                    <a:pt x="70" y="36"/>
                  </a:moveTo>
                  <a:lnTo>
                    <a:pt x="45" y="18"/>
                  </a:lnTo>
                  <a:lnTo>
                    <a:pt x="21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3950" y="2832"/>
              <a:ext cx="111" cy="81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98" y="14"/>
                </a:cxn>
                <a:cxn ang="0">
                  <a:pos x="60" y="32"/>
                </a:cxn>
                <a:cxn ang="0">
                  <a:pos x="30" y="50"/>
                </a:cxn>
                <a:cxn ang="0">
                  <a:pos x="14" y="65"/>
                </a:cxn>
                <a:cxn ang="0">
                  <a:pos x="8" y="72"/>
                </a:cxn>
                <a:cxn ang="0">
                  <a:pos x="0" y="81"/>
                </a:cxn>
              </a:cxnLst>
              <a:rect l="0" t="0" r="r" b="b"/>
              <a:pathLst>
                <a:path w="111" h="81">
                  <a:moveTo>
                    <a:pt x="111" y="0"/>
                  </a:moveTo>
                  <a:lnTo>
                    <a:pt x="98" y="14"/>
                  </a:lnTo>
                  <a:lnTo>
                    <a:pt x="60" y="32"/>
                  </a:lnTo>
                  <a:lnTo>
                    <a:pt x="30" y="50"/>
                  </a:lnTo>
                  <a:lnTo>
                    <a:pt x="14" y="65"/>
                  </a:lnTo>
                  <a:lnTo>
                    <a:pt x="8" y="72"/>
                  </a:lnTo>
                  <a:lnTo>
                    <a:pt x="0" y="8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3779" y="2914"/>
              <a:ext cx="109" cy="62"/>
            </a:xfrm>
            <a:custGeom>
              <a:avLst/>
              <a:gdLst/>
              <a:ahLst/>
              <a:cxnLst>
                <a:cxn ang="0">
                  <a:pos x="76" y="69"/>
                </a:cxn>
                <a:cxn ang="0">
                  <a:pos x="59" y="47"/>
                </a:cxn>
                <a:cxn ang="0">
                  <a:pos x="40" y="27"/>
                </a:cxn>
                <a:cxn ang="0">
                  <a:pos x="24" y="15"/>
                </a:cxn>
                <a:cxn ang="0">
                  <a:pos x="11" y="4"/>
                </a:cxn>
                <a:cxn ang="0">
                  <a:pos x="0" y="0"/>
                </a:cxn>
              </a:cxnLst>
              <a:rect l="0" t="0" r="r" b="b"/>
              <a:pathLst>
                <a:path w="76" h="69">
                  <a:moveTo>
                    <a:pt x="76" y="69"/>
                  </a:moveTo>
                  <a:lnTo>
                    <a:pt x="59" y="47"/>
                  </a:lnTo>
                  <a:lnTo>
                    <a:pt x="40" y="27"/>
                  </a:lnTo>
                  <a:lnTo>
                    <a:pt x="24" y="15"/>
                  </a:lnTo>
                  <a:lnTo>
                    <a:pt x="11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060" name="Picture 36" descr="ED00184_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2400" y="6172200"/>
            <a:ext cx="1219200" cy="5334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5000">
    <p:randomBar dir="vert"/>
    <p:sndAc>
      <p:stSnd>
        <p:snd r:embed="rId13" name="chimes.wav"/>
      </p:stSnd>
    </p:sndAc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Andantino script" pitchFamily="2" charset="0"/>
              </a:rPr>
              <a:t>Как делают хлеб?</a:t>
            </a:r>
            <a:endParaRPr lang="ru-RU" sz="7200" b="1" dirty="0">
              <a:solidFill>
                <a:srgbClr val="FF0000"/>
              </a:solidFill>
              <a:latin typeface="Andantino script" pitchFamily="2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5181600"/>
            <a:ext cx="6400800" cy="990600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latin typeface="Adine Kirnberg" pitchFamily="2" charset="0"/>
              </a:rPr>
              <a:t>Виртуальное путешествие</a:t>
            </a:r>
            <a:endParaRPr lang="ru-RU" b="1" i="1" dirty="0">
              <a:solidFill>
                <a:schemeClr val="bg2">
                  <a:lumMod val="50000"/>
                </a:schemeClr>
              </a:solidFill>
              <a:latin typeface="Adine Kirnberg" pitchFamily="2" charset="0"/>
            </a:endParaRPr>
          </a:p>
        </p:txBody>
      </p:sp>
      <p:pic>
        <p:nvPicPr>
          <p:cNvPr id="4100" name="Picture 4" descr="D:\работа\хлеб\9 копия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438400"/>
            <a:ext cx="3810000" cy="213144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81400" y="4800600"/>
            <a:ext cx="5562600" cy="1981200"/>
          </a:xfrm>
        </p:spPr>
        <p:txBody>
          <a:bodyPr/>
          <a:lstStyle/>
          <a:p>
            <a:pPr algn="r">
              <a:buNone/>
            </a:pPr>
            <a:r>
              <a:rPr lang="ru-RU" sz="2800" b="1" dirty="0">
                <a:solidFill>
                  <a:schemeClr val="accent3"/>
                </a:solidFill>
                <a:latin typeface="Ampir Deco" pitchFamily="2" charset="0"/>
              </a:rPr>
              <a:t>Вот он – румяный и душистый</a:t>
            </a:r>
          </a:p>
          <a:p>
            <a:pPr algn="r">
              <a:buNone/>
            </a:pPr>
            <a:r>
              <a:rPr lang="ru-RU" sz="2800" b="1" dirty="0" smtClean="0">
                <a:solidFill>
                  <a:schemeClr val="accent3"/>
                </a:solidFill>
                <a:latin typeface="Ampir Deco" pitchFamily="2" charset="0"/>
              </a:rPr>
              <a:t>Лежит </a:t>
            </a:r>
            <a:r>
              <a:rPr lang="ru-RU" sz="2800" b="1" dirty="0">
                <a:solidFill>
                  <a:schemeClr val="accent3"/>
                </a:solidFill>
                <a:latin typeface="Ampir Deco" pitchFamily="2" charset="0"/>
              </a:rPr>
              <a:t>и дышит на столе.</a:t>
            </a:r>
          </a:p>
          <a:p>
            <a:pPr algn="r">
              <a:buNone/>
            </a:pPr>
            <a:r>
              <a:rPr lang="ru-RU" sz="2800" b="1" dirty="0">
                <a:solidFill>
                  <a:schemeClr val="accent3"/>
                </a:solidFill>
                <a:latin typeface="Ampir Deco" pitchFamily="2" charset="0"/>
              </a:rPr>
              <a:t>     </a:t>
            </a:r>
            <a:r>
              <a:rPr lang="ru-RU" sz="2800" b="1" i="1" u="sng" dirty="0" smtClean="0">
                <a:solidFill>
                  <a:schemeClr val="accent3"/>
                </a:solidFill>
                <a:latin typeface="Ampir Deco" pitchFamily="2" charset="0"/>
              </a:rPr>
              <a:t>За </a:t>
            </a:r>
            <a:r>
              <a:rPr lang="ru-RU" sz="2800" b="1" i="1" u="sng" dirty="0">
                <a:solidFill>
                  <a:schemeClr val="accent3"/>
                </a:solidFill>
                <a:latin typeface="Ampir Deco" pitchFamily="2" charset="0"/>
              </a:rPr>
              <a:t>хлеб огромное спасибо</a:t>
            </a:r>
          </a:p>
          <a:p>
            <a:pPr algn="r">
              <a:buNone/>
            </a:pPr>
            <a:r>
              <a:rPr lang="ru-RU" sz="2800" b="1" i="1" u="sng" dirty="0">
                <a:solidFill>
                  <a:schemeClr val="accent3"/>
                </a:solidFill>
                <a:latin typeface="Ampir Deco" pitchFamily="2" charset="0"/>
              </a:rPr>
              <a:t>     </a:t>
            </a:r>
            <a:r>
              <a:rPr lang="ru-RU" sz="2800" b="1" i="1" u="sng" dirty="0" smtClean="0">
                <a:solidFill>
                  <a:schemeClr val="accent3"/>
                </a:solidFill>
                <a:latin typeface="Ampir Deco" pitchFamily="2" charset="0"/>
              </a:rPr>
              <a:t>Всем </a:t>
            </a:r>
            <a:r>
              <a:rPr lang="ru-RU" sz="2800" b="1" i="1" u="sng" dirty="0">
                <a:solidFill>
                  <a:schemeClr val="accent3"/>
                </a:solidFill>
                <a:latin typeface="Ampir Deco" pitchFamily="2" charset="0"/>
              </a:rPr>
              <a:t>хлеборобам на земле</a:t>
            </a:r>
            <a:r>
              <a:rPr lang="ru-RU" sz="2800" b="1" dirty="0">
                <a:solidFill>
                  <a:schemeClr val="accent3"/>
                </a:solidFill>
                <a:latin typeface="Ampir Deco" pitchFamily="2" charset="0"/>
              </a:rPr>
              <a:t>!</a:t>
            </a:r>
          </a:p>
          <a:p>
            <a:pPr algn="r">
              <a:buNone/>
            </a:pPr>
            <a:r>
              <a:rPr lang="ru-RU" sz="2800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algn="r"/>
            <a:endParaRPr lang="ru-RU" sz="28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med" advClick="0" advTm="5000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1"/>
            <a:ext cx="7696200" cy="2667000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Ampir Deco" pitchFamily="2" charset="0"/>
              </a:rPr>
              <a:t>                            </a:t>
            </a:r>
            <a:r>
              <a:rPr lang="ru-RU" sz="2000" b="1" dirty="0" smtClean="0">
                <a:solidFill>
                  <a:schemeClr val="tx1"/>
                </a:solidFill>
                <a:latin typeface="Ampir Deco" pitchFamily="2" charset="0"/>
              </a:rPr>
              <a:t>...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mpir Deco" pitchFamily="2" charset="0"/>
              </a:rPr>
              <a:t>Перед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mpir Deco" pitchFamily="2" charset="0"/>
              </a:rPr>
              <a:t>этой пашнею</a:t>
            </a:r>
          </a:p>
          <a:p>
            <a:pPr>
              <a:buNone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mpir Deco" pitchFamily="2" charset="0"/>
              </a:rPr>
              <a:t>                             Шапку скинь, сынок:</a:t>
            </a:r>
          </a:p>
          <a:p>
            <a:pPr>
              <a:buNone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mpir Deco" pitchFamily="2" charset="0"/>
              </a:rPr>
              <a:t>                             Видишь, пробивается</a:t>
            </a:r>
          </a:p>
          <a:p>
            <a:pPr>
              <a:buNone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mpir Deco" pitchFamily="2" charset="0"/>
              </a:rPr>
              <a:t>                             Хлебный стебелек.</a:t>
            </a:r>
          </a:p>
          <a:p>
            <a:pPr>
              <a:buNone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mpir Deco" pitchFamily="2" charset="0"/>
              </a:rPr>
              <a:t>                             Сколько в это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mpir Deco" pitchFamily="2" charset="0"/>
              </a:rPr>
              <a:t>зернышко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mpir Deco" pitchFamily="2" charset="0"/>
              </a:rPr>
              <a:t>                             Вложено труда,</a:t>
            </a:r>
          </a:p>
          <a:p>
            <a:pPr>
              <a:buNone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mpir Deco" pitchFamily="2" charset="0"/>
              </a:rPr>
              <a:t>                             Знают только солнышко,</a:t>
            </a:r>
          </a:p>
          <a:p>
            <a:pPr>
              <a:buNone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mpir Deco" pitchFamily="2" charset="0"/>
              </a:rPr>
              <a:t>                             Ветер и вода.</a:t>
            </a:r>
          </a:p>
          <a:p>
            <a:endParaRPr lang="ru-RU" sz="1600" dirty="0"/>
          </a:p>
        </p:txBody>
      </p:sp>
    </p:spTree>
  </p:cSld>
  <p:clrMapOvr>
    <a:masterClrMapping/>
  </p:clrMapOvr>
  <p:transition spd="med" advClick="0" advTm="5000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800600"/>
            <a:ext cx="4191000" cy="2057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92D050"/>
                </a:solidFill>
                <a:latin typeface="Ampir Deco" pitchFamily="2" charset="0"/>
              </a:rPr>
              <a:t> Но </a:t>
            </a:r>
            <a:r>
              <a:rPr lang="ru-RU" sz="2400" b="1" dirty="0">
                <a:solidFill>
                  <a:srgbClr val="92D050"/>
                </a:solidFill>
                <a:latin typeface="Ampir Deco" pitchFamily="2" charset="0"/>
              </a:rPr>
              <a:t>не сразу стали </a:t>
            </a:r>
            <a:r>
              <a:rPr lang="ru-RU" sz="2400" b="1" dirty="0" smtClean="0">
                <a:solidFill>
                  <a:srgbClr val="92D050"/>
                </a:solidFill>
                <a:latin typeface="Ampir Deco" pitchFamily="2" charset="0"/>
              </a:rPr>
              <a:t>зерна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92D050"/>
                </a:solidFill>
                <a:latin typeface="Ampir Deco" pitchFamily="2" charset="0"/>
              </a:rPr>
              <a:t>  Хлебом тем, что на столе.</a:t>
            </a:r>
          </a:p>
          <a:p>
            <a:pPr>
              <a:buNone/>
            </a:pPr>
            <a:r>
              <a:rPr lang="ru-RU" sz="2400" b="1" dirty="0">
                <a:solidFill>
                  <a:srgbClr val="92D050"/>
                </a:solidFill>
                <a:latin typeface="Ampir Deco" pitchFamily="2" charset="0"/>
              </a:rPr>
              <a:t>  </a:t>
            </a:r>
            <a:r>
              <a:rPr lang="ru-RU" sz="2400" b="1" dirty="0" smtClean="0">
                <a:solidFill>
                  <a:srgbClr val="92D050"/>
                </a:solidFill>
                <a:latin typeface="Ampir Deco" pitchFamily="2" charset="0"/>
              </a:rPr>
              <a:t>Люди </a:t>
            </a:r>
            <a:r>
              <a:rPr lang="ru-RU" sz="2400" b="1" dirty="0">
                <a:solidFill>
                  <a:srgbClr val="92D050"/>
                </a:solidFill>
                <a:latin typeface="Ampir Deco" pitchFamily="2" charset="0"/>
              </a:rPr>
              <a:t>долго и упорно</a:t>
            </a:r>
          </a:p>
          <a:p>
            <a:pPr>
              <a:buNone/>
            </a:pPr>
            <a:r>
              <a:rPr lang="ru-RU" sz="2400" b="1" dirty="0">
                <a:solidFill>
                  <a:srgbClr val="92D050"/>
                </a:solidFill>
                <a:latin typeface="Ampir Deco" pitchFamily="2" charset="0"/>
              </a:rPr>
              <a:t>  </a:t>
            </a:r>
            <a:r>
              <a:rPr lang="ru-RU" sz="2400" b="1" dirty="0" smtClean="0">
                <a:solidFill>
                  <a:srgbClr val="92D050"/>
                </a:solidFill>
                <a:latin typeface="Ampir Deco" pitchFamily="2" charset="0"/>
              </a:rPr>
              <a:t>Потрудились </a:t>
            </a:r>
            <a:r>
              <a:rPr lang="ru-RU" sz="2400" b="1" dirty="0">
                <a:solidFill>
                  <a:srgbClr val="92D050"/>
                </a:solidFill>
                <a:latin typeface="Ampir Deco" pitchFamily="2" charset="0"/>
              </a:rPr>
              <a:t>на </a:t>
            </a:r>
            <a:r>
              <a:rPr lang="ru-RU" sz="2400" b="1" dirty="0" smtClean="0">
                <a:solidFill>
                  <a:srgbClr val="92D050"/>
                </a:solidFill>
                <a:latin typeface="Ampir Deco" pitchFamily="2" charset="0"/>
              </a:rPr>
              <a:t>земле!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ransition spd="med" advClick="0" advTm="5000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81001"/>
            <a:ext cx="4419600" cy="563879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/>
            <a:r>
              <a:rPr lang="ru-RU" sz="2400" dirty="0">
                <a:solidFill>
                  <a:schemeClr val="tx1"/>
                </a:solidFill>
                <a:latin typeface="Ampir Deco" pitchFamily="2" charset="0"/>
              </a:rPr>
              <a:t>По трубам, идущим с потолка, движется мучной поток и попадает в округлые металлические чаши, куда также подается все, что нужно для получения белого теста: вода, дрожжи, соль, сахар. Специальная машина перемешивает содержимое чаши до получения однородной массы. Затем тесту нужно дать </a:t>
            </a:r>
            <a:r>
              <a:rPr lang="ru-RU" sz="2400" dirty="0" smtClean="0">
                <a:solidFill>
                  <a:schemeClr val="tx1"/>
                </a:solidFill>
                <a:latin typeface="Ampir Deco" pitchFamily="2" charset="0"/>
              </a:rPr>
              <a:t>постоять, тогда </a:t>
            </a:r>
            <a:r>
              <a:rPr lang="ru-RU" sz="2400" dirty="0">
                <a:solidFill>
                  <a:schemeClr val="tx1"/>
                </a:solidFill>
                <a:latin typeface="Ampir Deco" pitchFamily="2" charset="0"/>
              </a:rPr>
              <a:t>оно созреет, станет пышным и воздушным</a:t>
            </a:r>
            <a:r>
              <a:rPr lang="ru-RU" sz="2400" dirty="0">
                <a:solidFill>
                  <a:schemeClr val="tx1"/>
                </a:solidFill>
                <a:ea typeface="+mn-ea"/>
                <a:cs typeface="+mn-cs"/>
              </a:rPr>
              <a:t>.</a:t>
            </a:r>
          </a:p>
          <a:p>
            <a:endParaRPr lang="ru-RU" sz="3600" dirty="0"/>
          </a:p>
        </p:txBody>
      </p:sp>
      <p:pic>
        <p:nvPicPr>
          <p:cNvPr id="7" name="Рисунок 6" descr="Тесто для белого хлеб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28600"/>
            <a:ext cx="3733800" cy="278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Поступление мук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581400"/>
            <a:ext cx="38100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5000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28600"/>
            <a:ext cx="8534400" cy="2438400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Ampir Deco" pitchFamily="2" charset="0"/>
              </a:rPr>
              <a:t>    </a:t>
            </a:r>
            <a:r>
              <a:rPr lang="ru-RU" sz="2800" dirty="0" smtClean="0">
                <a:solidFill>
                  <a:schemeClr val="tx1"/>
                </a:solidFill>
                <a:latin typeface="Ampir Deco" pitchFamily="2" charset="0"/>
              </a:rPr>
              <a:t>Готовое </a:t>
            </a:r>
            <a:r>
              <a:rPr lang="ru-RU" sz="2800" dirty="0">
                <a:solidFill>
                  <a:schemeClr val="tx1"/>
                </a:solidFill>
                <a:latin typeface="Ampir Deco" pitchFamily="2" charset="0"/>
              </a:rPr>
              <a:t>тесто из чаши опрокидывают в бункер, похожий на блестящую воронку, а оттуда в тесторазделочную машину. </a:t>
            </a:r>
            <a:endParaRPr lang="ru-RU" sz="2800" dirty="0">
              <a:latin typeface="Ampir Deco" pitchFamily="2" charset="0"/>
            </a:endParaRPr>
          </a:p>
        </p:txBody>
      </p:sp>
      <p:pic>
        <p:nvPicPr>
          <p:cNvPr id="4" name="Рисунок 3" descr="машина для переворачивания чана с тестом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133600"/>
            <a:ext cx="4191000" cy="4646993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12500"/>
          </a:effectLst>
        </p:spPr>
      </p:pic>
    </p:spTree>
  </p:cSld>
  <p:clrMapOvr>
    <a:masterClrMapping/>
  </p:clrMapOvr>
  <p:transition spd="med" advClick="0" advTm="5000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152400"/>
            <a:ext cx="670560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Ampir Deco" pitchFamily="2" charset="0"/>
              </a:rPr>
              <a:t>    Специальное </a:t>
            </a:r>
            <a:r>
              <a:rPr lang="ru-RU" sz="2400" dirty="0">
                <a:solidFill>
                  <a:schemeClr val="tx1"/>
                </a:solidFill>
                <a:latin typeface="Ampir Deco" pitchFamily="2" charset="0"/>
              </a:rPr>
              <a:t>устройство – «</a:t>
            </a:r>
            <a:r>
              <a:rPr lang="ru-RU" sz="2400" dirty="0" err="1">
                <a:solidFill>
                  <a:schemeClr val="tx1"/>
                </a:solidFill>
                <a:latin typeface="Ampir Deco" pitchFamily="2" charset="0"/>
              </a:rPr>
              <a:t>округлитель</a:t>
            </a:r>
            <a:r>
              <a:rPr lang="ru-RU" sz="2400" dirty="0">
                <a:solidFill>
                  <a:schemeClr val="tx1"/>
                </a:solidFill>
                <a:latin typeface="Ampir Deco" pitchFamily="2" charset="0"/>
              </a:rPr>
              <a:t>» превращает отмеренные куски теста в аккуратные шарики. Затем такие колобки отправляются в тестоформующую машину, где шарики раскатываются в колбаски</a:t>
            </a:r>
            <a:r>
              <a:rPr lang="ru-RU" sz="2800" dirty="0">
                <a:solidFill>
                  <a:schemeClr val="tx1"/>
                </a:solidFill>
                <a:latin typeface="Ampir Deco" pitchFamily="2" charset="0"/>
              </a:rPr>
              <a:t>. </a:t>
            </a:r>
            <a:endParaRPr lang="ru-RU" sz="2800" dirty="0">
              <a:latin typeface="Ampir Deco" pitchFamily="2" charset="0"/>
            </a:endParaRPr>
          </a:p>
        </p:txBody>
      </p:sp>
      <p:pic>
        <p:nvPicPr>
          <p:cNvPr id="4" name="Рисунок 3" descr="тестоделитель (шарики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124200"/>
            <a:ext cx="4208402" cy="3636904"/>
          </a:xfrm>
          <a:prstGeom prst="rect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12500"/>
          </a:effectLst>
        </p:spPr>
      </p:pic>
    </p:spTree>
  </p:cSld>
  <p:clrMapOvr>
    <a:masterClrMapping/>
  </p:clrMapOvr>
  <p:transition spd="med" advClick="0" advTm="5000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52401"/>
            <a:ext cx="7924800" cy="2666999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latin typeface="Ampir Deco" pitchFamily="2" charset="0"/>
              </a:rPr>
              <a:t>   </a:t>
            </a:r>
            <a:r>
              <a:rPr lang="ru-RU" sz="2800" dirty="0" smtClean="0">
                <a:solidFill>
                  <a:schemeClr val="tx1"/>
                </a:solidFill>
                <a:latin typeface="Ampir Deco" pitchFamily="2" charset="0"/>
              </a:rPr>
              <a:t> Каждая </a:t>
            </a:r>
            <a:r>
              <a:rPr lang="ru-RU" sz="2800" dirty="0">
                <a:solidFill>
                  <a:schemeClr val="tx1"/>
                </a:solidFill>
                <a:latin typeface="Ampir Deco" pitchFamily="2" charset="0"/>
              </a:rPr>
              <a:t>полоска теста аккуратно выкладывается на ленту конвейера. Двигаясь по кругу, будущие батоны набирают объем, становятся пышными и продвигаются к следующему еще более загадочному устройству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ru-RU" sz="2800" dirty="0"/>
          </a:p>
        </p:txBody>
      </p:sp>
      <p:pic>
        <p:nvPicPr>
          <p:cNvPr id="4" name="Рисунок 3" descr="укладка теста (колбаски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514600"/>
            <a:ext cx="5257800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5000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арезк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981200"/>
            <a:ext cx="6324600" cy="4223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457200"/>
            <a:ext cx="7848600" cy="25908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chemeClr val="tx1"/>
                </a:solidFill>
                <a:latin typeface="Ampir Deco" pitchFamily="2" charset="0"/>
              </a:rPr>
              <a:t>    </a:t>
            </a:r>
            <a:r>
              <a:rPr lang="ru-RU" sz="2400" dirty="0" smtClean="0">
                <a:solidFill>
                  <a:schemeClr val="tx1"/>
                </a:solidFill>
                <a:latin typeface="Ampir Deco" pitchFamily="2" charset="0"/>
              </a:rPr>
              <a:t>Это </a:t>
            </a:r>
            <a:r>
              <a:rPr lang="ru-RU" sz="2400" dirty="0">
                <a:solidFill>
                  <a:schemeClr val="tx1"/>
                </a:solidFill>
                <a:latin typeface="Ampir Deco" pitchFamily="2" charset="0"/>
              </a:rPr>
              <a:t>устройство называется нож-нарезчик. Гладкие батоны без рисунка попадая под него, выходят с красивыми гребешками и ровными рядами продвигаются к туннельной  печи. </a:t>
            </a:r>
            <a:endParaRPr lang="ru-RU" sz="2400" dirty="0">
              <a:latin typeface="Ampir Deco" pitchFamily="2" charset="0"/>
            </a:endParaRPr>
          </a:p>
        </p:txBody>
      </p:sp>
    </p:spTree>
  </p:cSld>
  <p:clrMapOvr>
    <a:masterClrMapping/>
  </p:clrMapOvr>
  <p:transition spd="med" advClick="0" advTm="5000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066800"/>
            <a:ext cx="5181600" cy="4525963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Ampir Deco" pitchFamily="2" charset="0"/>
              </a:rPr>
              <a:t>Выезжая из печи, красивые золотистые батоны скатываются на ленту конвейера для дальнейшей </a:t>
            </a:r>
            <a:r>
              <a:rPr lang="ru-RU" sz="2800" dirty="0" smtClean="0">
                <a:solidFill>
                  <a:schemeClr val="tx1"/>
                </a:solidFill>
                <a:latin typeface="Ampir Deco" pitchFamily="2" charset="0"/>
              </a:rPr>
              <a:t>транспортировки.</a:t>
            </a:r>
            <a:endParaRPr lang="en-US" sz="2800" dirty="0" smtClean="0">
              <a:solidFill>
                <a:schemeClr val="tx1"/>
              </a:solidFill>
              <a:latin typeface="Ampir Deco" pitchFamily="2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  <a:latin typeface="Ampir Deco" pitchFamily="2" charset="0"/>
              </a:rPr>
              <a:t>Свежеиспеченные </a:t>
            </a:r>
            <a:r>
              <a:rPr lang="ru-RU" sz="2800" dirty="0">
                <a:solidFill>
                  <a:schemeClr val="tx1"/>
                </a:solidFill>
                <a:latin typeface="Ampir Deco" pitchFamily="2" charset="0"/>
              </a:rPr>
              <a:t>булочки двигаются по ленте и укладываются на лотки.</a:t>
            </a:r>
            <a:endParaRPr lang="ru-RU" sz="2800" dirty="0">
              <a:latin typeface="Ampir Deco" pitchFamily="2" charset="0"/>
            </a:endParaRPr>
          </a:p>
        </p:txBody>
      </p:sp>
      <p:pic>
        <p:nvPicPr>
          <p:cNvPr id="4" name="Рисунок 3" descr="белый хлеб из печ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81000"/>
            <a:ext cx="3510072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конвейер лента белый хлеб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3429000"/>
            <a:ext cx="3387725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5000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225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Как делают хлеб?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Урок</dc:subject>
  <dc:creator>Стрелкова Н.</dc:creator>
  <cp:lastModifiedBy>Анна</cp:lastModifiedBy>
  <cp:revision>14</cp:revision>
  <cp:lastPrinted>1601-01-01T00:00:00Z</cp:lastPrinted>
  <dcterms:created xsi:type="dcterms:W3CDTF">1601-01-01T00:00:00Z</dcterms:created>
  <dcterms:modified xsi:type="dcterms:W3CDTF">2021-10-22T10:49:22Z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