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1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75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E7BB0DF1-DA06-45BD-8E24-A42DCA6C8328}" type="datetimeFigureOut">
              <a:rPr lang="ru-RU" smtClean="0"/>
              <a:t>22.10.2021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838D5216-299A-443B-A1A9-A14DC9B5CD6A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159956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B0DF1-DA06-45BD-8E24-A42DCA6C8328}" type="datetimeFigureOut">
              <a:rPr lang="ru-RU" smtClean="0"/>
              <a:t>22.10.2021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D5216-299A-443B-A1A9-A14DC9B5CD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3361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B0DF1-DA06-45BD-8E24-A42DCA6C8328}" type="datetimeFigureOut">
              <a:rPr lang="ru-RU" smtClean="0"/>
              <a:t>22.10.2021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D5216-299A-443B-A1A9-A14DC9B5CD6A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479129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B0DF1-DA06-45BD-8E24-A42DCA6C8328}" type="datetimeFigureOut">
              <a:rPr lang="ru-RU" smtClean="0"/>
              <a:t>22.10.2021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D5216-299A-443B-A1A9-A14DC9B5CD6A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0981967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B0DF1-DA06-45BD-8E24-A42DCA6C8328}" type="datetimeFigureOut">
              <a:rPr lang="ru-RU" smtClean="0"/>
              <a:t>22.10.2021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D5216-299A-443B-A1A9-A14DC9B5CD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277708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B0DF1-DA06-45BD-8E24-A42DCA6C8328}" type="datetimeFigureOut">
              <a:rPr lang="ru-RU" smtClean="0"/>
              <a:t>22.10.2021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D5216-299A-443B-A1A9-A14DC9B5CD6A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1716345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B0DF1-DA06-45BD-8E24-A42DCA6C8328}" type="datetimeFigureOut">
              <a:rPr lang="ru-RU" smtClean="0"/>
              <a:t>22.10.2021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D5216-299A-443B-A1A9-A14DC9B5CD6A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0121441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B0DF1-DA06-45BD-8E24-A42DCA6C8328}" type="datetimeFigureOut">
              <a:rPr lang="ru-RU" smtClean="0"/>
              <a:t>22.10.2021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D5216-299A-443B-A1A9-A14DC9B5CD6A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9330999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B0DF1-DA06-45BD-8E24-A42DCA6C8328}" type="datetimeFigureOut">
              <a:rPr lang="ru-RU" smtClean="0"/>
              <a:t>22.10.2021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D5216-299A-443B-A1A9-A14DC9B5CD6A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716944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B0DF1-DA06-45BD-8E24-A42DCA6C8328}" type="datetimeFigureOut">
              <a:rPr lang="ru-RU" smtClean="0"/>
              <a:t>22.10.2021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D5216-299A-443B-A1A9-A14DC9B5CD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67230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B0DF1-DA06-45BD-8E24-A42DCA6C8328}" type="datetimeFigureOut">
              <a:rPr lang="ru-RU" smtClean="0"/>
              <a:t>22.10.2021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D5216-299A-443B-A1A9-A14DC9B5CD6A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940968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B0DF1-DA06-45BD-8E24-A42DCA6C8328}" type="datetimeFigureOut">
              <a:rPr lang="ru-RU" smtClean="0"/>
              <a:t>22.10.2021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D5216-299A-443B-A1A9-A14DC9B5CD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6037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B0DF1-DA06-45BD-8E24-A42DCA6C8328}" type="datetimeFigureOut">
              <a:rPr lang="ru-RU" smtClean="0"/>
              <a:t>22.10.2021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D5216-299A-443B-A1A9-A14DC9B5CD6A}" type="slidenum">
              <a:rPr lang="ru-RU" smtClean="0"/>
              <a:t>‹#›</a:t>
            </a:fld>
            <a:endParaRPr lang="ru-RU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352448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B0DF1-DA06-45BD-8E24-A42DCA6C8328}" type="datetimeFigureOut">
              <a:rPr lang="ru-RU" smtClean="0"/>
              <a:t>22.10.2021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D5216-299A-443B-A1A9-A14DC9B5CD6A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81552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B0DF1-DA06-45BD-8E24-A42DCA6C8328}" type="datetimeFigureOut">
              <a:rPr lang="ru-RU" smtClean="0"/>
              <a:t>22.10.2021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D5216-299A-443B-A1A9-A14DC9B5CD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69921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B0DF1-DA06-45BD-8E24-A42DCA6C8328}" type="datetimeFigureOut">
              <a:rPr lang="ru-RU" smtClean="0"/>
              <a:t>22.10.2021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D5216-299A-443B-A1A9-A14DC9B5CD6A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224664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B0DF1-DA06-45BD-8E24-A42DCA6C8328}" type="datetimeFigureOut">
              <a:rPr lang="ru-RU" smtClean="0"/>
              <a:t>22.10.2021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D5216-299A-443B-A1A9-A14DC9B5CD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72418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E7BB0DF1-DA06-45BD-8E24-A42DCA6C8328}" type="datetimeFigureOut">
              <a:rPr lang="ru-RU" smtClean="0"/>
              <a:t>22.10.2021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838D5216-299A-443B-A1A9-A14DC9B5CD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46126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2" r:id="rId1"/>
    <p:sldLayoutId id="2147483713" r:id="rId2"/>
    <p:sldLayoutId id="2147483714" r:id="rId3"/>
    <p:sldLayoutId id="2147483715" r:id="rId4"/>
    <p:sldLayoutId id="2147483716" r:id="rId5"/>
    <p:sldLayoutId id="2147483717" r:id="rId6"/>
    <p:sldLayoutId id="2147483718" r:id="rId7"/>
    <p:sldLayoutId id="2147483719" r:id="rId8"/>
    <p:sldLayoutId id="2147483720" r:id="rId9"/>
    <p:sldLayoutId id="2147483721" r:id="rId10"/>
    <p:sldLayoutId id="2147483722" r:id="rId11"/>
    <p:sldLayoutId id="2147483723" r:id="rId12"/>
    <p:sldLayoutId id="2147483724" r:id="rId13"/>
    <p:sldLayoutId id="2147483725" r:id="rId14"/>
    <p:sldLayoutId id="2147483726" r:id="rId15"/>
    <p:sldLayoutId id="2147483727" r:id="rId16"/>
    <p:sldLayoutId id="2147483728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Акция «Книжная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больница»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формировать познавательный интерес к книге и умение ориентироваться в книге после ознакомления с её элементами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771242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35118" y="1201680"/>
            <a:ext cx="5356534" cy="3581801"/>
          </a:xfrm>
          <a:prstGeom prst="rect">
            <a:avLst/>
          </a:prstGeom>
        </p:spPr>
      </p:pic>
      <p:pic>
        <p:nvPicPr>
          <p:cNvPr id="5" name="Объект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741" t="15038" r="34219" b="20009"/>
          <a:stretch/>
        </p:blipFill>
        <p:spPr>
          <a:xfrm>
            <a:off x="6096000" y="1201680"/>
            <a:ext cx="5205839" cy="35818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50891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09255" y="1393149"/>
            <a:ext cx="9601196" cy="4481177"/>
          </a:xfrm>
        </p:spPr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Книга – это умный друг.</a:t>
            </a:r>
          </a:p>
          <a:p>
            <a:pPr marL="0" indent="0" algn="ctr">
              <a:buNone/>
            </a:pPr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Обо всём она расскажет,</a:t>
            </a:r>
          </a:p>
          <a:p>
            <a:pPr marL="0" indent="0" algn="ctr">
              <a:buNone/>
            </a:pPr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расширит знаний круг,</a:t>
            </a:r>
          </a:p>
          <a:p>
            <a:pPr marL="0" indent="0" algn="ctr">
              <a:buNone/>
            </a:pPr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Она верный путь укажет</a:t>
            </a:r>
          </a:p>
          <a:p>
            <a:pPr marL="0" indent="0" algn="ctr">
              <a:buNone/>
            </a:pPr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книгой можно отдохнуть,</a:t>
            </a:r>
          </a:p>
          <a:p>
            <a:pPr marL="0" indent="0" algn="ctr">
              <a:buNone/>
            </a:pPr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ней короче длинный путь.</a:t>
            </a:r>
          </a:p>
          <a:p>
            <a:pPr marL="0" indent="0" algn="ctr">
              <a:buNone/>
            </a:pPr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Книга жизнь нам осветила.</a:t>
            </a:r>
          </a:p>
          <a:p>
            <a:pPr marL="0" indent="0" algn="ctr">
              <a:buNone/>
            </a:pPr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книгах – знание.</a:t>
            </a:r>
          </a:p>
          <a:p>
            <a:pPr marL="0" indent="0" algn="ctr">
              <a:buNone/>
            </a:pPr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Знание – сила!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170099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36964" y="714278"/>
            <a:ext cx="9601196" cy="5381722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Но для того, чтобы стать «доктором» для наших больных книжек, надо поставить диагноз, понять, что у них болит.</a:t>
            </a:r>
          </a:p>
          <a:p>
            <a:pPr marL="0" indent="0">
              <a:buNone/>
            </a:pPr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Какая часть книги больна?</a:t>
            </a:r>
          </a:p>
          <a:p>
            <a:pPr marL="0" indent="0">
              <a:buNone/>
            </a:pPr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Как надо обращаться с книгой, чтобы она не болела</a:t>
            </a:r>
          </a:p>
          <a:p>
            <a:pPr marL="0" indent="0">
              <a:buNone/>
            </a:pPr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У нас, ребята, в классе</a:t>
            </a:r>
          </a:p>
          <a:p>
            <a:pPr marL="0" indent="0">
              <a:buNone/>
            </a:pPr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порванных книжек открыта больница.</a:t>
            </a:r>
          </a:p>
          <a:p>
            <a:pPr marL="0" indent="0">
              <a:buNone/>
            </a:pPr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Мы всех их в порядок должны привести,</a:t>
            </a:r>
          </a:p>
          <a:p>
            <a:pPr marL="0" indent="0">
              <a:buNone/>
            </a:pPr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 гибели бедные книжки спасти.</a:t>
            </a:r>
          </a:p>
          <a:p>
            <a:pPr marL="0" indent="0">
              <a:buNone/>
            </a:pPr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Представьте, что с вами мы стали врачами,</a:t>
            </a:r>
          </a:p>
          <a:p>
            <a:pPr marL="0" indent="0">
              <a:buNone/>
            </a:pPr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Одна лишь задача стоит перед нами:</a:t>
            </a:r>
          </a:p>
          <a:p>
            <a:pPr marL="0" indent="0">
              <a:buNone/>
            </a:pPr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Больных исцелить, чтоб здоровыми стали,</a:t>
            </a:r>
          </a:p>
          <a:p>
            <a:pPr marL="0" indent="0">
              <a:buNone/>
            </a:pPr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Чтоб добрые люди их долго читали.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156518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idx="1"/>
          </p:nvPr>
        </p:nvSpPr>
        <p:spPr>
          <a:xfrm>
            <a:off x="1169988" y="685800"/>
            <a:ext cx="9601200" cy="5354638"/>
          </a:xfrm>
        </p:spPr>
        <p:txBody>
          <a:bodyPr>
            <a:normAutofit fontScale="62500" lnSpcReduction="20000"/>
          </a:bodyPr>
          <a:lstStyle/>
          <a:p>
            <a:pPr marL="0" indent="0" algn="ctr">
              <a:buNone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Практическая часть. Ремонт книг.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Если книжка «заболела»,</a:t>
            </a:r>
          </a:p>
          <a:p>
            <a:pPr marL="0" indent="0" algn="ctr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выпали страницы,</a:t>
            </a:r>
          </a:p>
          <a:p>
            <a:pPr marL="0" indent="0" algn="ctr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Ее вылечит всегда</a:t>
            </a:r>
          </a:p>
          <a:p>
            <a:pPr marL="0" indent="0" algn="ctr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Книжкина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больница»:</a:t>
            </a:r>
          </a:p>
          <a:p>
            <a:pPr marL="0" indent="0" algn="ctr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Аккуратно «доктора» — добрые детишки</a:t>
            </a:r>
          </a:p>
          <a:p>
            <a:pPr marL="0" indent="0" algn="ctr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— Странички склеят без следа!</a:t>
            </a:r>
          </a:p>
          <a:p>
            <a:pPr marL="0" indent="0" algn="ctr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Будь здорова, книжка!»</a:t>
            </a:r>
          </a:p>
          <a:p>
            <a:pPr marL="0" indent="0" algn="ctr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Книжкина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больница</a:t>
            </a:r>
          </a:p>
          <a:p>
            <a:pPr marL="0" indent="0" algn="ctr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Заболела эта книжка.</a:t>
            </a:r>
          </a:p>
          <a:p>
            <a:pPr marL="0" indent="0" algn="ctr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Изорвал ее братишка.</a:t>
            </a:r>
          </a:p>
          <a:p>
            <a:pPr marL="0" indent="0" algn="ctr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Если книжка заболела,</a:t>
            </a:r>
          </a:p>
          <a:p>
            <a:pPr marL="0" indent="0" algn="ctr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 пойду я к докторам –</a:t>
            </a:r>
          </a:p>
          <a:p>
            <a:pPr marL="0" indent="0" algn="ctr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Сам прошью её, подклею.</a:t>
            </a:r>
          </a:p>
          <a:p>
            <a:pPr marL="0" indent="0" algn="ctr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Книгу вылечу я сам.</a:t>
            </a:r>
          </a:p>
          <a:p>
            <a:pPr marL="0" indent="0" algn="ctr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Снова станет книга «новой»</a:t>
            </a:r>
          </a:p>
          <a:p>
            <a:pPr marL="0" indent="0" algn="ctr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красивой и здоровой</a:t>
            </a:r>
          </a:p>
          <a:p>
            <a:pPr marL="0" indent="0" algn="ctr"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3946421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Правила пользования библиотекой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95402" y="1905769"/>
            <a:ext cx="9601196" cy="3318936"/>
          </a:xfrm>
        </p:spPr>
        <p:txBody>
          <a:bodyPr/>
          <a:lstStyle/>
          <a:p>
            <a:pPr marL="0" indent="0">
              <a:buNone/>
            </a:pPr>
            <a:r>
              <a:rPr lang="ru-RU" dirty="0"/>
              <a:t> </a:t>
            </a:r>
            <a:endParaRPr lang="ru-RU" dirty="0" smtClean="0"/>
          </a:p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Береги книги</a:t>
            </a:r>
          </a:p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Возвращай книги в срок </a:t>
            </a:r>
            <a:endParaRPr lang="ru-RU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нарушай расстановку книг </a:t>
            </a:r>
            <a:endParaRPr lang="ru-RU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Соблюдай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библиотеке порядок и тишину</a:t>
            </a:r>
          </a:p>
        </p:txBody>
      </p:sp>
    </p:spTree>
    <p:extLst>
      <p:ext uri="{BB962C8B-B14F-4D97-AF65-F5344CB8AC3E}">
        <p14:creationId xmlns:p14="http://schemas.microsoft.com/office/powerpoint/2010/main" val="375549266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82982" y="460664"/>
            <a:ext cx="7688319" cy="57662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760054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0146" y="574962"/>
            <a:ext cx="8394902" cy="55272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842954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7345" y="665018"/>
            <a:ext cx="8128265" cy="55422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775665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туральные материалы">
  <a:themeElements>
    <a:clrScheme name="Натуральные материалы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Натуральные материалы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Натуральные материалы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30</TotalTime>
  <Words>140</Words>
  <Application>Microsoft Office PowerPoint</Application>
  <PresentationFormat>Широкоэкранный</PresentationFormat>
  <Paragraphs>45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3" baseType="lpstr">
      <vt:lpstr>Arial</vt:lpstr>
      <vt:lpstr>Garamond</vt:lpstr>
      <vt:lpstr>Times New Roman</vt:lpstr>
      <vt:lpstr>Натуральные материалы</vt:lpstr>
      <vt:lpstr>Акция «Книжная больница»</vt:lpstr>
      <vt:lpstr>Презентация PowerPoint</vt:lpstr>
      <vt:lpstr>Презентация PowerPoint</vt:lpstr>
      <vt:lpstr>Презентация PowerPoint</vt:lpstr>
      <vt:lpstr>Презентация PowerPoint</vt:lpstr>
      <vt:lpstr>Правила пользования библиотекой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Акция «Книжная больница»</dc:title>
  <dc:creator>xXx</dc:creator>
  <cp:lastModifiedBy>xXx</cp:lastModifiedBy>
  <cp:revision>3</cp:revision>
  <dcterms:created xsi:type="dcterms:W3CDTF">2021-10-22T01:55:47Z</dcterms:created>
  <dcterms:modified xsi:type="dcterms:W3CDTF">2021-10-22T06:27:03Z</dcterms:modified>
</cp:coreProperties>
</file>