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«Мы учимся вести здоровый образ жизни»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Презентацию подготовила</a:t>
            </a:r>
          </a:p>
          <a:p>
            <a:pPr algn="r"/>
            <a:r>
              <a:rPr lang="ru-RU" sz="1800" dirty="0" err="1" smtClean="0">
                <a:solidFill>
                  <a:schemeClr val="tx1"/>
                </a:solidFill>
              </a:rPr>
              <a:t>Щеткова</a:t>
            </a:r>
            <a:r>
              <a:rPr lang="ru-RU" sz="1800" dirty="0" smtClean="0">
                <a:solidFill>
                  <a:schemeClr val="tx1"/>
                </a:solidFill>
              </a:rPr>
              <a:t> М.В., 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инструктор по физической культуре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 МАОУ ДОД детский сад «Сказка» 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корпус «</a:t>
            </a:r>
            <a:r>
              <a:rPr lang="ru-RU" sz="1800" dirty="0" err="1" smtClean="0">
                <a:solidFill>
                  <a:schemeClr val="tx1"/>
                </a:solidFill>
              </a:rPr>
              <a:t>Дюймовочка</a:t>
            </a:r>
            <a:r>
              <a:rPr lang="ru-RU" sz="1800" dirty="0" smtClean="0">
                <a:solidFill>
                  <a:schemeClr val="tx1"/>
                </a:solidFill>
              </a:rPr>
              <a:t>»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Руки моем только с мылом,</a:t>
            </a:r>
            <a:br>
              <a:rPr lang="ru-RU" dirty="0" smtClean="0"/>
            </a:br>
            <a:r>
              <a:rPr lang="ru-RU" dirty="0" smtClean="0"/>
              <a:t>Полотенцем их протрем</a:t>
            </a:r>
            <a:endParaRPr lang="ru-RU" dirty="0"/>
          </a:p>
        </p:txBody>
      </p:sp>
      <p:pic>
        <p:nvPicPr>
          <p:cNvPr id="1027" name="Picture 3" descr="D:\ДЛЯ САЙТА ДС\зарядка\IMG_20211021_0746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571612"/>
            <a:ext cx="3440930" cy="3643338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2500306"/>
            <a:ext cx="4953002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15328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Кушаем всегда с большим аппетитом</a:t>
            </a:r>
            <a:br>
              <a:rPr lang="ru-RU" sz="2800" dirty="0" smtClean="0"/>
            </a:br>
            <a:r>
              <a:rPr lang="ru-RU" sz="2800" dirty="0" smtClean="0"/>
              <a:t>Яблоки, суп, второе, компот</a:t>
            </a:r>
            <a:endParaRPr lang="ru-RU" sz="2800" dirty="0"/>
          </a:p>
        </p:txBody>
      </p:sp>
      <p:pic>
        <p:nvPicPr>
          <p:cNvPr id="2050" name="Picture 2" descr="C:\Users\Uzer\Desktop\Screenshot_20211021_115508_ru.yandex.searchplugi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6" y="2500306"/>
            <a:ext cx="3771923" cy="3929114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643050"/>
            <a:ext cx="3643320" cy="485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258204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Мы зарядкой заниматься начинаем по утрам,</a:t>
            </a:r>
            <a:br>
              <a:rPr lang="ru-RU" sz="2400" dirty="0" smtClean="0"/>
            </a:br>
            <a:r>
              <a:rPr lang="ru-RU" sz="2400" dirty="0" smtClean="0"/>
              <a:t>Чтобы реже обращаться за советом к докторам.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571612"/>
            <a:ext cx="400052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286124"/>
            <a:ext cx="4379383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329642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Всё с друзьями успеваем</a:t>
            </a:r>
            <a:br>
              <a:rPr lang="ru-RU" sz="3200" dirty="0" smtClean="0"/>
            </a:br>
            <a:r>
              <a:rPr lang="ru-RU" sz="3200" dirty="0" smtClean="0"/>
              <a:t>Урожай собираем и в игры играем.</a:t>
            </a:r>
            <a:endParaRPr lang="ru-RU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643050"/>
            <a:ext cx="3786214" cy="2787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643182"/>
            <a:ext cx="409577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32964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соревнованиях участие принимаем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500173"/>
            <a:ext cx="4643470" cy="3482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3071810"/>
            <a:ext cx="4714908" cy="3498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972452" cy="15373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  Победители фестиваля спорта среди дошкольников района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071678"/>
            <a:ext cx="3929090" cy="3729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143248"/>
            <a:ext cx="4188881" cy="314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462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Купить можно  много:</a:t>
            </a:r>
            <a:br>
              <a:rPr lang="ru-RU" sz="2400" dirty="0" smtClean="0"/>
            </a:br>
            <a:r>
              <a:rPr lang="ru-RU" sz="2400" dirty="0" smtClean="0"/>
              <a:t>Игрушку, компьютер,</a:t>
            </a:r>
            <a:br>
              <a:rPr lang="ru-RU" sz="2400" dirty="0" smtClean="0"/>
            </a:br>
            <a:r>
              <a:rPr lang="ru-RU" sz="2400" dirty="0" smtClean="0"/>
              <a:t>Смешного бульдога,</a:t>
            </a:r>
            <a:br>
              <a:rPr lang="ru-RU" sz="2400" dirty="0" smtClean="0"/>
            </a:br>
            <a:r>
              <a:rPr lang="ru-RU" sz="2400" dirty="0" smtClean="0"/>
              <a:t>Стремительный скутер,</a:t>
            </a:r>
            <a:br>
              <a:rPr lang="ru-RU" sz="2400" dirty="0" smtClean="0"/>
            </a:br>
            <a:r>
              <a:rPr lang="ru-RU" sz="2400" dirty="0" smtClean="0"/>
              <a:t>Коралловый остров</a:t>
            </a:r>
            <a:br>
              <a:rPr lang="ru-RU" sz="2400" dirty="0" smtClean="0"/>
            </a:br>
            <a:r>
              <a:rPr lang="ru-RU" sz="2400" dirty="0" smtClean="0"/>
              <a:t>(Хоть это и сложно),</a:t>
            </a:r>
            <a:br>
              <a:rPr lang="ru-RU" sz="2400" dirty="0" smtClean="0"/>
            </a:br>
            <a:r>
              <a:rPr lang="ru-RU" sz="2400" dirty="0" smtClean="0"/>
              <a:t>Но только здоровье</a:t>
            </a:r>
            <a:br>
              <a:rPr lang="ru-RU" sz="2400" dirty="0" smtClean="0"/>
            </a:br>
            <a:r>
              <a:rPr lang="ru-RU" sz="2400" dirty="0" smtClean="0"/>
              <a:t>Купить невозможно.</a:t>
            </a:r>
            <a:br>
              <a:rPr lang="ru-RU" sz="2400" dirty="0" smtClean="0"/>
            </a:br>
            <a:r>
              <a:rPr lang="ru-RU" sz="2400" dirty="0" smtClean="0"/>
              <a:t>Оно нам по жизни</a:t>
            </a:r>
            <a:br>
              <a:rPr lang="ru-RU" sz="2400" dirty="0" smtClean="0"/>
            </a:br>
            <a:r>
              <a:rPr lang="ru-RU" sz="2400" dirty="0" smtClean="0"/>
              <a:t>Всегда пригодится.</a:t>
            </a:r>
            <a:br>
              <a:rPr lang="ru-RU" sz="2400" dirty="0" smtClean="0"/>
            </a:br>
            <a:r>
              <a:rPr lang="ru-RU" sz="2400" dirty="0" smtClean="0"/>
              <a:t>Заботливо надо</a:t>
            </a:r>
            <a:br>
              <a:rPr lang="ru-RU" sz="2400" dirty="0" smtClean="0"/>
            </a:br>
            <a:r>
              <a:rPr lang="ru-RU" sz="2400" dirty="0" smtClean="0"/>
              <a:t>К нему относиться.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                                     (Анатолий Гришин)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</TotalTime>
  <Words>66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«Мы учимся вести здоровый образ жизни»</vt:lpstr>
      <vt:lpstr>Руки моем только с мылом, Полотенцем их протрем</vt:lpstr>
      <vt:lpstr>Кушаем всегда с большим аппетитом Яблоки, суп, второе, компот</vt:lpstr>
      <vt:lpstr>Мы зарядкой заниматься начинаем по утрам, Чтобы реже обращаться за советом к докторам.</vt:lpstr>
      <vt:lpstr>Всё с друзьями успеваем Урожай собираем и в игры играем.</vt:lpstr>
      <vt:lpstr>В соревнованиях участие принимаем</vt:lpstr>
      <vt:lpstr>Мы  Победители фестиваля спорта среди дошкольников района </vt:lpstr>
      <vt:lpstr>Купить можно  много: Игрушку, компьютер, Смешного бульдога, Стремительный скутер, Коралловый остров (Хоть это и сложно), Но только здоровье Купить невозможно. Оно нам по жизни Всегда пригодится. Заботливо надо К нему относиться.                                      (Анатолий Гришин)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«Мы учимся вести здоровый образ жизни»</dc:title>
  <dc:creator>Uzer</dc:creator>
  <cp:lastModifiedBy>UUZer</cp:lastModifiedBy>
  <cp:revision>5</cp:revision>
  <dcterms:created xsi:type="dcterms:W3CDTF">2021-10-21T07:50:17Z</dcterms:created>
  <dcterms:modified xsi:type="dcterms:W3CDTF">2021-10-22T15:11:10Z</dcterms:modified>
</cp:coreProperties>
</file>