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slide" Target="slide6.xml"/><Relationship Id="rId7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5" Type="http://schemas.openxmlformats.org/officeDocument/2006/relationships/slide" Target="slide7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proza.ru/pics/2014/11/24/20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903" y="2996952"/>
            <a:ext cx="8424936" cy="24864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86267" y="980728"/>
            <a:ext cx="65582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Найди по адресу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15108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107799902"/>
              </p:ext>
            </p:extLst>
          </p:nvPr>
        </p:nvGraphicFramePr>
        <p:xfrm>
          <a:off x="1403648" y="260648"/>
          <a:ext cx="6355431" cy="457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6159"/>
                <a:gridCol w="706159"/>
                <a:gridCol w="706159"/>
                <a:gridCol w="706159"/>
                <a:gridCol w="706159"/>
                <a:gridCol w="706159"/>
                <a:gridCol w="706159"/>
                <a:gridCol w="706159"/>
                <a:gridCol w="706159"/>
              </a:tblGrid>
              <a:tr h="488346">
                <a:tc rowSpan="8">
                  <a:txBody>
                    <a:bodyPr/>
                    <a:lstStyle/>
                    <a:p>
                      <a:r>
                        <a:rPr lang="ru-RU" sz="32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1</a:t>
                      </a:r>
                    </a:p>
                    <a:p>
                      <a:r>
                        <a:rPr lang="ru-RU" sz="32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2</a:t>
                      </a:r>
                    </a:p>
                    <a:p>
                      <a:r>
                        <a:rPr lang="ru-RU" sz="32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3</a:t>
                      </a:r>
                    </a:p>
                    <a:p>
                      <a:r>
                        <a:rPr lang="ru-RU" sz="32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4</a:t>
                      </a:r>
                    </a:p>
                    <a:p>
                      <a:r>
                        <a:rPr lang="ru-RU" sz="32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5</a:t>
                      </a:r>
                    </a:p>
                    <a:p>
                      <a:r>
                        <a:rPr lang="ru-RU" sz="32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6</a:t>
                      </a:r>
                    </a:p>
                    <a:p>
                      <a:r>
                        <a:rPr lang="ru-RU" sz="32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7</a:t>
                      </a:r>
                    </a:p>
                    <a:p>
                      <a:r>
                        <a:rPr lang="ru-RU" sz="32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8</a:t>
                      </a:r>
                      <a:endParaRPr lang="ru-RU" sz="32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48834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</a:tr>
              <a:tr h="48834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48834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</a:tr>
              <a:tr h="48834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48834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</a:tr>
              <a:tr h="48834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47001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</a:tr>
              <a:tr h="488346"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r>
                        <a:rPr lang="ru-RU" sz="32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  А   Б    В    Г   </a:t>
                      </a:r>
                      <a:r>
                        <a:rPr lang="ru-RU" sz="3200" baseline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ru-RU" sz="32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Д   </a:t>
                      </a:r>
                      <a:r>
                        <a:rPr lang="ru-RU" sz="3200" baseline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ru-RU" sz="32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Е   Ж   З</a:t>
                      </a:r>
                      <a:endParaRPr lang="ru-RU" sz="32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763688" y="5229200"/>
            <a:ext cx="5724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/>
              <a:t>А3 - конь	В5 - пешка	Д6 – король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/>
              <a:t>Б2 - ладья	Ж1 - ферзь	</a:t>
            </a:r>
            <a:r>
              <a:rPr lang="ru-RU" sz="2400" b="1" dirty="0"/>
              <a:t>Е</a:t>
            </a:r>
            <a:r>
              <a:rPr lang="ru-RU" sz="2400" b="1" dirty="0" smtClean="0"/>
              <a:t>8 </a:t>
            </a:r>
            <a:r>
              <a:rPr lang="ru-RU" sz="2400" b="1" dirty="0" smtClean="0"/>
              <a:t>- слон</a:t>
            </a:r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123728" y="260648"/>
            <a:ext cx="720080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rId2" action="ppaction://hlinksldjump"/>
          </p:cNvPr>
          <p:cNvSpPr/>
          <p:nvPr/>
        </p:nvSpPr>
        <p:spPr>
          <a:xfrm>
            <a:off x="2132459" y="1213993"/>
            <a:ext cx="720080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3" action="ppaction://hlinksldjump"/>
          </p:cNvPr>
          <p:cNvSpPr/>
          <p:nvPr/>
        </p:nvSpPr>
        <p:spPr>
          <a:xfrm>
            <a:off x="2843808" y="764703"/>
            <a:ext cx="664840" cy="47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4" action="ppaction://hlinksldjump"/>
          </p:cNvPr>
          <p:cNvSpPr/>
          <p:nvPr/>
        </p:nvSpPr>
        <p:spPr>
          <a:xfrm>
            <a:off x="3492879" y="1220984"/>
            <a:ext cx="720080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4" action="ppaction://hlinksldjump"/>
          </p:cNvPr>
          <p:cNvSpPr/>
          <p:nvPr/>
        </p:nvSpPr>
        <p:spPr>
          <a:xfrm>
            <a:off x="4932040" y="1238657"/>
            <a:ext cx="720080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hlinkClick r:id="rId4" action="ppaction://hlinksldjump"/>
          </p:cNvPr>
          <p:cNvSpPr/>
          <p:nvPr/>
        </p:nvSpPr>
        <p:spPr>
          <a:xfrm>
            <a:off x="6325482" y="1221904"/>
            <a:ext cx="720080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hlinkClick r:id="rId4" action="ppaction://hlinksldjump"/>
          </p:cNvPr>
          <p:cNvSpPr/>
          <p:nvPr/>
        </p:nvSpPr>
        <p:spPr>
          <a:xfrm>
            <a:off x="4222598" y="739273"/>
            <a:ext cx="720080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hlinkClick r:id="rId4" action="ppaction://hlinksldjump"/>
          </p:cNvPr>
          <p:cNvSpPr/>
          <p:nvPr/>
        </p:nvSpPr>
        <p:spPr>
          <a:xfrm>
            <a:off x="5623425" y="739273"/>
            <a:ext cx="720080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hlinkClick r:id="rId4" action="ppaction://hlinksldjump"/>
          </p:cNvPr>
          <p:cNvSpPr/>
          <p:nvPr/>
        </p:nvSpPr>
        <p:spPr>
          <a:xfrm>
            <a:off x="7045562" y="764704"/>
            <a:ext cx="72008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932040" y="260648"/>
            <a:ext cx="720080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532914" y="260648"/>
            <a:ext cx="720080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hlinkClick r:id="rId5" action="ppaction://hlinksldjump"/>
          </p:cNvPr>
          <p:cNvSpPr/>
          <p:nvPr/>
        </p:nvSpPr>
        <p:spPr>
          <a:xfrm>
            <a:off x="6325482" y="260648"/>
            <a:ext cx="720080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>
            <a:hlinkClick r:id="rId4" action="ppaction://hlinksldjump"/>
          </p:cNvPr>
          <p:cNvSpPr/>
          <p:nvPr/>
        </p:nvSpPr>
        <p:spPr>
          <a:xfrm>
            <a:off x="2788568" y="1718049"/>
            <a:ext cx="720080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>
            <a:hlinkClick r:id="rId6" action="ppaction://hlinksldjump"/>
          </p:cNvPr>
          <p:cNvSpPr/>
          <p:nvPr/>
        </p:nvSpPr>
        <p:spPr>
          <a:xfrm>
            <a:off x="3508648" y="2189327"/>
            <a:ext cx="720080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>
            <a:hlinkClick r:id="rId4" action="ppaction://hlinksldjump"/>
          </p:cNvPr>
          <p:cNvSpPr/>
          <p:nvPr/>
        </p:nvSpPr>
        <p:spPr>
          <a:xfrm>
            <a:off x="4212959" y="2682382"/>
            <a:ext cx="720080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>
            <a:hlinkClick r:id="rId4" action="ppaction://hlinksldjump"/>
          </p:cNvPr>
          <p:cNvSpPr/>
          <p:nvPr/>
        </p:nvSpPr>
        <p:spPr>
          <a:xfrm>
            <a:off x="4932040" y="3211582"/>
            <a:ext cx="720080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>
            <a:hlinkClick r:id="rId4" action="ppaction://hlinksldjump"/>
          </p:cNvPr>
          <p:cNvSpPr/>
          <p:nvPr/>
        </p:nvSpPr>
        <p:spPr>
          <a:xfrm>
            <a:off x="7048415" y="3690492"/>
            <a:ext cx="720080" cy="59077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>
            <a:hlinkClick r:id="rId4" action="ppaction://hlinksldjump"/>
          </p:cNvPr>
          <p:cNvSpPr/>
          <p:nvPr/>
        </p:nvSpPr>
        <p:spPr>
          <a:xfrm>
            <a:off x="6364453" y="3206814"/>
            <a:ext cx="720080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>
            <a:hlinkClick r:id="rId4" action="ppaction://hlinksldjump"/>
          </p:cNvPr>
          <p:cNvSpPr/>
          <p:nvPr/>
        </p:nvSpPr>
        <p:spPr>
          <a:xfrm>
            <a:off x="7026079" y="2707526"/>
            <a:ext cx="720080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>
            <a:hlinkClick r:id="rId4" action="ppaction://hlinksldjump"/>
          </p:cNvPr>
          <p:cNvSpPr/>
          <p:nvPr/>
        </p:nvSpPr>
        <p:spPr>
          <a:xfrm>
            <a:off x="6325482" y="2232340"/>
            <a:ext cx="720080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>
            <a:hlinkClick r:id="rId4" action="ppaction://hlinksldjump"/>
          </p:cNvPr>
          <p:cNvSpPr/>
          <p:nvPr/>
        </p:nvSpPr>
        <p:spPr>
          <a:xfrm>
            <a:off x="5623425" y="2702758"/>
            <a:ext cx="720080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>
            <a:hlinkClick r:id="rId4" action="ppaction://hlinksldjump"/>
          </p:cNvPr>
          <p:cNvSpPr/>
          <p:nvPr/>
        </p:nvSpPr>
        <p:spPr>
          <a:xfrm>
            <a:off x="4942677" y="2229096"/>
            <a:ext cx="680719" cy="5073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>
            <a:hlinkClick r:id="rId4" action="ppaction://hlinksldjump"/>
          </p:cNvPr>
          <p:cNvSpPr/>
          <p:nvPr/>
        </p:nvSpPr>
        <p:spPr>
          <a:xfrm>
            <a:off x="5631431" y="1742713"/>
            <a:ext cx="720080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hlinkClick r:id="rId4" action="ppaction://hlinksldjump"/>
          </p:cNvPr>
          <p:cNvSpPr/>
          <p:nvPr/>
        </p:nvSpPr>
        <p:spPr>
          <a:xfrm>
            <a:off x="7045562" y="1725040"/>
            <a:ext cx="720080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>
            <a:hlinkClick r:id="rId4" action="ppaction://hlinksldjump"/>
          </p:cNvPr>
          <p:cNvSpPr/>
          <p:nvPr/>
        </p:nvSpPr>
        <p:spPr>
          <a:xfrm>
            <a:off x="2822463" y="3685367"/>
            <a:ext cx="720080" cy="59076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>
            <a:hlinkClick r:id="rId4" action="ppaction://hlinksldjump"/>
          </p:cNvPr>
          <p:cNvSpPr/>
          <p:nvPr/>
        </p:nvSpPr>
        <p:spPr>
          <a:xfrm>
            <a:off x="2124466" y="3186438"/>
            <a:ext cx="720080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>
            <a:hlinkClick r:id="rId4" action="ppaction://hlinksldjump"/>
          </p:cNvPr>
          <p:cNvSpPr/>
          <p:nvPr/>
        </p:nvSpPr>
        <p:spPr>
          <a:xfrm>
            <a:off x="3502518" y="3186438"/>
            <a:ext cx="720080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>
            <a:hlinkClick r:id="rId4" action="ppaction://hlinksldjump"/>
          </p:cNvPr>
          <p:cNvSpPr/>
          <p:nvPr/>
        </p:nvSpPr>
        <p:spPr>
          <a:xfrm>
            <a:off x="2812834" y="2702758"/>
            <a:ext cx="720080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>
            <a:hlinkClick r:id="rId4" action="ppaction://hlinksldjump"/>
          </p:cNvPr>
          <p:cNvSpPr/>
          <p:nvPr/>
        </p:nvSpPr>
        <p:spPr>
          <a:xfrm>
            <a:off x="2124377" y="2178326"/>
            <a:ext cx="664191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>
            <a:hlinkClick r:id="rId7" action="ppaction://hlinksldjump"/>
          </p:cNvPr>
          <p:cNvSpPr/>
          <p:nvPr/>
        </p:nvSpPr>
        <p:spPr>
          <a:xfrm>
            <a:off x="5641131" y="3690494"/>
            <a:ext cx="720080" cy="5907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>
            <a:hlinkClick r:id="rId4" action="ppaction://hlinksldjump"/>
          </p:cNvPr>
          <p:cNvSpPr/>
          <p:nvPr/>
        </p:nvSpPr>
        <p:spPr>
          <a:xfrm>
            <a:off x="4228728" y="3690492"/>
            <a:ext cx="744346" cy="59077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832851" y="260649"/>
            <a:ext cx="680045" cy="50405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>
            <a:hlinkClick r:id="rId4" action="ppaction://hlinksldjump"/>
          </p:cNvPr>
          <p:cNvSpPr/>
          <p:nvPr/>
        </p:nvSpPr>
        <p:spPr>
          <a:xfrm>
            <a:off x="3522535" y="751987"/>
            <a:ext cx="680045" cy="50405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>
            <a:hlinkClick r:id="rId4" action="ppaction://hlinksldjump"/>
          </p:cNvPr>
          <p:cNvSpPr/>
          <p:nvPr/>
        </p:nvSpPr>
        <p:spPr>
          <a:xfrm>
            <a:off x="3510511" y="1674271"/>
            <a:ext cx="712087" cy="50405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>
            <a:hlinkClick r:id="rId4" action="ppaction://hlinksldjump"/>
          </p:cNvPr>
          <p:cNvSpPr/>
          <p:nvPr/>
        </p:nvSpPr>
        <p:spPr>
          <a:xfrm>
            <a:off x="4917620" y="1742713"/>
            <a:ext cx="680045" cy="50405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>
            <a:hlinkClick r:id="rId4" action="ppaction://hlinksldjump"/>
          </p:cNvPr>
          <p:cNvSpPr/>
          <p:nvPr/>
        </p:nvSpPr>
        <p:spPr>
          <a:xfrm>
            <a:off x="4242615" y="1220984"/>
            <a:ext cx="680045" cy="50405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>
            <a:hlinkClick r:id="rId4" action="ppaction://hlinksldjump"/>
          </p:cNvPr>
          <p:cNvSpPr/>
          <p:nvPr/>
        </p:nvSpPr>
        <p:spPr>
          <a:xfrm>
            <a:off x="7051240" y="2212090"/>
            <a:ext cx="680045" cy="50405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>
            <a:hlinkClick r:id="rId4" action="ppaction://hlinksldjump"/>
          </p:cNvPr>
          <p:cNvSpPr/>
          <p:nvPr/>
        </p:nvSpPr>
        <p:spPr>
          <a:xfrm>
            <a:off x="6353490" y="1738392"/>
            <a:ext cx="680045" cy="50405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>
            <a:hlinkClick r:id="rId4" action="ppaction://hlinksldjump"/>
          </p:cNvPr>
          <p:cNvSpPr/>
          <p:nvPr/>
        </p:nvSpPr>
        <p:spPr>
          <a:xfrm>
            <a:off x="5623396" y="1251980"/>
            <a:ext cx="680045" cy="50405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>
            <a:hlinkClick r:id="rId4" action="ppaction://hlinksldjump"/>
          </p:cNvPr>
          <p:cNvSpPr/>
          <p:nvPr/>
        </p:nvSpPr>
        <p:spPr>
          <a:xfrm>
            <a:off x="7038673" y="1246568"/>
            <a:ext cx="739563" cy="49614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>
            <a:hlinkClick r:id="rId4" action="ppaction://hlinksldjump"/>
          </p:cNvPr>
          <p:cNvSpPr/>
          <p:nvPr/>
        </p:nvSpPr>
        <p:spPr>
          <a:xfrm>
            <a:off x="4936051" y="751987"/>
            <a:ext cx="680045" cy="50405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>
            <a:hlinkClick r:id="rId4" action="ppaction://hlinksldjump"/>
          </p:cNvPr>
          <p:cNvSpPr/>
          <p:nvPr/>
        </p:nvSpPr>
        <p:spPr>
          <a:xfrm>
            <a:off x="6346443" y="764703"/>
            <a:ext cx="680045" cy="50405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>
            <a:hlinkClick r:id="rId4" action="ppaction://hlinksldjump"/>
          </p:cNvPr>
          <p:cNvSpPr/>
          <p:nvPr/>
        </p:nvSpPr>
        <p:spPr>
          <a:xfrm>
            <a:off x="7065579" y="251525"/>
            <a:ext cx="680045" cy="50405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>
            <a:hlinkClick r:id="rId4" action="ppaction://hlinksldjump"/>
          </p:cNvPr>
          <p:cNvSpPr/>
          <p:nvPr/>
        </p:nvSpPr>
        <p:spPr>
          <a:xfrm>
            <a:off x="5654711" y="260649"/>
            <a:ext cx="680045" cy="50405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4251995" y="257192"/>
            <a:ext cx="680045" cy="50405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>
            <a:hlinkClick r:id="rId4" action="ppaction://hlinksldjump"/>
          </p:cNvPr>
          <p:cNvSpPr/>
          <p:nvPr/>
        </p:nvSpPr>
        <p:spPr>
          <a:xfrm>
            <a:off x="6354742" y="3715638"/>
            <a:ext cx="712087" cy="56562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>
            <a:hlinkClick r:id="rId4" action="ppaction://hlinksldjump"/>
          </p:cNvPr>
          <p:cNvSpPr/>
          <p:nvPr/>
        </p:nvSpPr>
        <p:spPr>
          <a:xfrm>
            <a:off x="7063598" y="3206494"/>
            <a:ext cx="712087" cy="50405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>
            <a:hlinkClick r:id="rId4" action="ppaction://hlinksldjump"/>
          </p:cNvPr>
          <p:cNvSpPr/>
          <p:nvPr/>
        </p:nvSpPr>
        <p:spPr>
          <a:xfrm>
            <a:off x="6351511" y="2725774"/>
            <a:ext cx="712087" cy="50405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>
            <a:hlinkClick r:id="rId4" action="ppaction://hlinksldjump"/>
          </p:cNvPr>
          <p:cNvSpPr/>
          <p:nvPr/>
        </p:nvSpPr>
        <p:spPr>
          <a:xfrm>
            <a:off x="5637189" y="2235359"/>
            <a:ext cx="712087" cy="50405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>
            <a:hlinkClick r:id="rId4" action="ppaction://hlinksldjump"/>
          </p:cNvPr>
          <p:cNvSpPr/>
          <p:nvPr/>
        </p:nvSpPr>
        <p:spPr>
          <a:xfrm>
            <a:off x="2132459" y="1708035"/>
            <a:ext cx="712087" cy="50405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>
            <a:hlinkClick r:id="rId4" action="ppaction://hlinksldjump"/>
          </p:cNvPr>
          <p:cNvSpPr/>
          <p:nvPr/>
        </p:nvSpPr>
        <p:spPr>
          <a:xfrm>
            <a:off x="2810448" y="1234746"/>
            <a:ext cx="712087" cy="50405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>
            <a:hlinkClick r:id="rId4" action="ppaction://hlinksldjump"/>
          </p:cNvPr>
          <p:cNvSpPr/>
          <p:nvPr/>
        </p:nvSpPr>
        <p:spPr>
          <a:xfrm>
            <a:off x="2115073" y="747925"/>
            <a:ext cx="712087" cy="50405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>
            <a:hlinkClick r:id="rId4" action="ppaction://hlinksldjump"/>
          </p:cNvPr>
          <p:cNvSpPr/>
          <p:nvPr/>
        </p:nvSpPr>
        <p:spPr>
          <a:xfrm>
            <a:off x="2132459" y="2682384"/>
            <a:ext cx="712087" cy="50405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>
            <a:hlinkClick r:id="rId4" action="ppaction://hlinksldjump"/>
          </p:cNvPr>
          <p:cNvSpPr/>
          <p:nvPr/>
        </p:nvSpPr>
        <p:spPr>
          <a:xfrm>
            <a:off x="4233691" y="2203471"/>
            <a:ext cx="712087" cy="50405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>
            <a:hlinkClick r:id="rId4" action="ppaction://hlinksldjump"/>
          </p:cNvPr>
          <p:cNvSpPr/>
          <p:nvPr/>
        </p:nvSpPr>
        <p:spPr>
          <a:xfrm>
            <a:off x="3518132" y="2675697"/>
            <a:ext cx="712087" cy="50405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>
            <a:hlinkClick r:id="rId8" action="ppaction://hlinksldjump"/>
          </p:cNvPr>
          <p:cNvSpPr/>
          <p:nvPr/>
        </p:nvSpPr>
        <p:spPr>
          <a:xfrm>
            <a:off x="4917620" y="2710897"/>
            <a:ext cx="712087" cy="50405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>
            <a:hlinkClick r:id="rId4" action="ppaction://hlinksldjump"/>
          </p:cNvPr>
          <p:cNvSpPr/>
          <p:nvPr/>
        </p:nvSpPr>
        <p:spPr>
          <a:xfrm>
            <a:off x="2805691" y="2212090"/>
            <a:ext cx="712087" cy="50405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>
            <a:hlinkClick r:id="rId4" action="ppaction://hlinksldjump"/>
          </p:cNvPr>
          <p:cNvSpPr/>
          <p:nvPr/>
        </p:nvSpPr>
        <p:spPr>
          <a:xfrm>
            <a:off x="2830456" y="3186439"/>
            <a:ext cx="712087" cy="50405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>
            <a:hlinkClick r:id="rId4" action="ppaction://hlinksldjump"/>
          </p:cNvPr>
          <p:cNvSpPr/>
          <p:nvPr/>
        </p:nvSpPr>
        <p:spPr>
          <a:xfrm>
            <a:off x="4226594" y="3181313"/>
            <a:ext cx="712087" cy="50405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>
            <a:hlinkClick r:id="rId4" action="ppaction://hlinksldjump"/>
          </p:cNvPr>
          <p:cNvSpPr/>
          <p:nvPr/>
        </p:nvSpPr>
        <p:spPr>
          <a:xfrm>
            <a:off x="4925102" y="3709606"/>
            <a:ext cx="712087" cy="57165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>
            <a:hlinkClick r:id="rId4" action="ppaction://hlinksldjump"/>
          </p:cNvPr>
          <p:cNvSpPr/>
          <p:nvPr/>
        </p:nvSpPr>
        <p:spPr>
          <a:xfrm>
            <a:off x="5654711" y="3181314"/>
            <a:ext cx="712087" cy="50405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>
            <a:hlinkClick r:id="rId4" action="ppaction://hlinksldjump"/>
          </p:cNvPr>
          <p:cNvSpPr/>
          <p:nvPr/>
        </p:nvSpPr>
        <p:spPr>
          <a:xfrm>
            <a:off x="2124466" y="3685368"/>
            <a:ext cx="712087" cy="59589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>
            <a:hlinkClick r:id="rId4" action="ppaction://hlinksldjump"/>
          </p:cNvPr>
          <p:cNvSpPr/>
          <p:nvPr/>
        </p:nvSpPr>
        <p:spPr>
          <a:xfrm>
            <a:off x="3532914" y="3685367"/>
            <a:ext cx="712087" cy="59589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>
            <a:hlinkClick r:id="rId4" action="ppaction://hlinksldjump"/>
          </p:cNvPr>
          <p:cNvSpPr/>
          <p:nvPr/>
        </p:nvSpPr>
        <p:spPr>
          <a:xfrm>
            <a:off x="2096432" y="278112"/>
            <a:ext cx="720080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>
            <a:hlinkClick r:id="rId4" action="ppaction://hlinksldjump"/>
          </p:cNvPr>
          <p:cNvSpPr/>
          <p:nvPr/>
        </p:nvSpPr>
        <p:spPr>
          <a:xfrm>
            <a:off x="4973074" y="235217"/>
            <a:ext cx="720080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>
            <a:hlinkClick r:id="rId4" action="ppaction://hlinksldjump"/>
          </p:cNvPr>
          <p:cNvSpPr/>
          <p:nvPr/>
        </p:nvSpPr>
        <p:spPr>
          <a:xfrm>
            <a:off x="3573948" y="235217"/>
            <a:ext cx="720080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>
            <a:hlinkClick r:id="rId4" action="ppaction://hlinksldjump"/>
          </p:cNvPr>
          <p:cNvSpPr/>
          <p:nvPr/>
        </p:nvSpPr>
        <p:spPr>
          <a:xfrm>
            <a:off x="2873885" y="235218"/>
            <a:ext cx="680045" cy="50405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>
            <a:hlinkClick r:id="rId4" action="ppaction://hlinksldjump"/>
          </p:cNvPr>
          <p:cNvSpPr/>
          <p:nvPr/>
        </p:nvSpPr>
        <p:spPr>
          <a:xfrm>
            <a:off x="4293029" y="231761"/>
            <a:ext cx="680045" cy="50405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>
            <a:hlinkClick r:id="rId4" action="ppaction://hlinksldjump"/>
          </p:cNvPr>
          <p:cNvSpPr/>
          <p:nvPr/>
        </p:nvSpPr>
        <p:spPr>
          <a:xfrm>
            <a:off x="4236901" y="1716427"/>
            <a:ext cx="680719" cy="5073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837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ne-kurim.ru/forum/attachments/5-jpg.1149028/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204" y="1563420"/>
            <a:ext cx="4385860" cy="43858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e7.pngegg.com/pngimages/690/82/png-clipart-chess-pieces-illustration-rethinking-the-chess-pieces-staunton-chess-set-chessboard-chess-game-king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64" t="63910" r="30328"/>
          <a:stretch/>
        </p:blipFill>
        <p:spPr bwMode="auto">
          <a:xfrm>
            <a:off x="5796136" y="426273"/>
            <a:ext cx="2237184" cy="40154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yooi.ru/userfiles/shop/itemimages/717324520210315184008.jpg">
            <a:hlinkClick r:id="rId4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96" b="14628"/>
          <a:stretch/>
        </p:blipFill>
        <p:spPr bwMode="auto">
          <a:xfrm>
            <a:off x="7956376" y="5949280"/>
            <a:ext cx="964793" cy="688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214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e7.pngegg.com/pngimages/690/82/png-clipart-chess-pieces-illustration-rethinking-the-chess-pieces-staunton-chess-set-chessboard-chess-game-king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784" t="72905"/>
          <a:stretch/>
        </p:blipFill>
        <p:spPr bwMode="auto">
          <a:xfrm>
            <a:off x="6102335" y="476672"/>
            <a:ext cx="2124236" cy="36257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ne-kurim.ru/forum/attachments/5-jpg.1149028/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204" y="1563420"/>
            <a:ext cx="4385860" cy="43858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https://yooi.ru/userfiles/shop/itemimages/717324520210315184008.jpg">
            <a:hlinkClick r:id="rId4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96" b="14628"/>
          <a:stretch/>
        </p:blipFill>
        <p:spPr bwMode="auto">
          <a:xfrm>
            <a:off x="7956376" y="5949280"/>
            <a:ext cx="964793" cy="688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6905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e7.pngegg.com/pngimages/690/82/png-clipart-chess-pieces-illustration-rethinking-the-chess-pieces-staunton-chess-set-chessboard-chess-game-king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004" r="80796"/>
          <a:stretch/>
        </p:blipFill>
        <p:spPr bwMode="auto">
          <a:xfrm>
            <a:off x="6122578" y="548679"/>
            <a:ext cx="1977814" cy="39638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ne-kurim.ru/forum/attachments/5-jpg.1149028/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204" y="1563420"/>
            <a:ext cx="4385860" cy="43858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 descr="https://yooi.ru/userfiles/shop/itemimages/717324520210315184008.jpg">
            <a:hlinkClick r:id="rId4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96" b="14628"/>
          <a:stretch/>
        </p:blipFill>
        <p:spPr bwMode="auto">
          <a:xfrm>
            <a:off x="7956376" y="5949280"/>
            <a:ext cx="964793" cy="688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5103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e7.pngegg.com/pngimages/690/82/png-clipart-chess-pieces-illustration-rethinking-the-chess-pieces-staunton-chess-set-chessboard-chess-game-king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55" t="70260" r="14453"/>
          <a:stretch/>
        </p:blipFill>
        <p:spPr bwMode="auto">
          <a:xfrm>
            <a:off x="5724128" y="692697"/>
            <a:ext cx="2133681" cy="3384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ne-kurim.ru/forum/attachments/5-jpg.1149028/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204" y="1563420"/>
            <a:ext cx="4385860" cy="43858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 descr="https://yooi.ru/userfiles/shop/itemimages/717324520210315184008.jpg">
            <a:hlinkClick r:id="rId4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96" b="14628"/>
          <a:stretch/>
        </p:blipFill>
        <p:spPr bwMode="auto">
          <a:xfrm>
            <a:off x="7956376" y="5949280"/>
            <a:ext cx="964793" cy="688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508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e7.pngegg.com/pngimages/690/82/png-clipart-chess-pieces-illustration-rethinking-the-chess-pieces-staunton-chess-set-chessboard-chess-game-king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69" t="59148" r="63262"/>
          <a:stretch/>
        </p:blipFill>
        <p:spPr bwMode="auto">
          <a:xfrm>
            <a:off x="5796136" y="579301"/>
            <a:ext cx="1872208" cy="37289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ne-kurim.ru/forum/attachments/5-jpg.1149028/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204" y="1563420"/>
            <a:ext cx="4385860" cy="43858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 descr="https://yooi.ru/userfiles/shop/itemimages/717324520210315184008.jpg">
            <a:hlinkClick r:id="rId4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96" b="14628"/>
          <a:stretch/>
        </p:blipFill>
        <p:spPr bwMode="auto">
          <a:xfrm>
            <a:off x="7956375" y="5949280"/>
            <a:ext cx="964793" cy="688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2007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e7.pngegg.com/pngimages/690/82/png-clipart-chess-pieces-illustration-rethinking-the-chess-pieces-staunton-chess-set-chessboard-chess-game-king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53" t="62587" r="47151"/>
          <a:stretch/>
        </p:blipFill>
        <p:spPr bwMode="auto">
          <a:xfrm>
            <a:off x="5881254" y="548680"/>
            <a:ext cx="1787090" cy="34618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ne-kurim.ru/forum/attachments/5-jpg.1149028/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204" y="1563420"/>
            <a:ext cx="4385860" cy="43858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 descr="https://yooi.ru/userfiles/shop/itemimages/717324520210315184008.jpg">
            <a:hlinkClick r:id="rId4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96" b="14628"/>
          <a:stretch/>
        </p:blipFill>
        <p:spPr bwMode="auto">
          <a:xfrm>
            <a:off x="7956376" y="5949280"/>
            <a:ext cx="964793" cy="688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445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692696"/>
            <a:ext cx="44486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ПОПРОБУЙ ЕЩЕ РАЗ!!!</a:t>
            </a:r>
            <a:endParaRPr lang="ru-RU" sz="3200" dirty="0"/>
          </a:p>
        </p:txBody>
      </p:sp>
      <p:pic>
        <p:nvPicPr>
          <p:cNvPr id="8196" name="Picture 4" descr="https://i-a.d-cd.net/-gAAAgAp7eA-19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3741" y="1700808"/>
            <a:ext cx="5400675" cy="38385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https://yooi.ru/userfiles/shop/itemimages/717324520210315184008.jpg">
            <a:hlinkClick r:id="rId3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96" b="14628"/>
          <a:stretch/>
        </p:blipFill>
        <p:spPr bwMode="auto">
          <a:xfrm>
            <a:off x="7956376" y="5949280"/>
            <a:ext cx="964793" cy="688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3916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64</TotalTime>
  <Words>27</Words>
  <Application>Microsoft Office PowerPoint</Application>
  <PresentationFormat>Экран (4:3)</PresentationFormat>
  <Paragraphs>13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Найди по адресу</dc:title>
  <dc:creator>Катя</dc:creator>
  <cp:lastModifiedBy>DNS</cp:lastModifiedBy>
  <cp:revision>13</cp:revision>
  <dcterms:created xsi:type="dcterms:W3CDTF">2021-10-15T16:01:21Z</dcterms:created>
  <dcterms:modified xsi:type="dcterms:W3CDTF">2021-10-20T08:31:45Z</dcterms:modified>
</cp:coreProperties>
</file>