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2" r:id="rId2"/>
    <p:sldId id="258" r:id="rId3"/>
    <p:sldId id="260" r:id="rId4"/>
    <p:sldId id="267" r:id="rId5"/>
    <p:sldId id="268" r:id="rId6"/>
    <p:sldId id="269" r:id="rId7"/>
    <p:sldId id="271" r:id="rId8"/>
    <p:sldId id="278" r:id="rId9"/>
    <p:sldId id="279" r:id="rId10"/>
    <p:sldId id="280" r:id="rId11"/>
    <p:sldId id="291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462" y="-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09601"/>
            <a:ext cx="103632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953000"/>
            <a:ext cx="85344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113D-547C-4DB7-81AC-3A6C12284B6E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4258BA2-76B6-45D2-A184-A6B65EC866D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113D-547C-4DB7-81AC-3A6C12284B6E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8BA2-76B6-45D2-A184-A6B65EC866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113D-547C-4DB7-81AC-3A6C12284B6E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8BA2-76B6-45D2-A184-A6B65EC866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113D-547C-4DB7-81AC-3A6C12284B6E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8BA2-76B6-45D2-A184-A6B65EC866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371601"/>
            <a:ext cx="103632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068764"/>
            <a:ext cx="103632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113D-547C-4DB7-81AC-3A6C12284B6E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8BA2-76B6-45D2-A184-A6B65EC866D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5994400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261100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728971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113D-547C-4DB7-81AC-3A6C12284B6E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8BA2-76B6-45D2-A184-A6B65EC866D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87680" y="1600200"/>
            <a:ext cx="5388864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5386917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1" y="1600200"/>
            <a:ext cx="5389033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113D-547C-4DB7-81AC-3A6C12284B6E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8BA2-76B6-45D2-A184-A6B65EC866D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12848"/>
            <a:ext cx="5388864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230112" y="2212849"/>
            <a:ext cx="5388864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113D-547C-4DB7-81AC-3A6C12284B6E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8BA2-76B6-45D2-A184-A6B65EC866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113D-547C-4DB7-81AC-3A6C12284B6E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8BA2-76B6-45D2-A184-A6B65EC866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6117" y="266700"/>
            <a:ext cx="4011084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8850" y="273051"/>
            <a:ext cx="66611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6117" y="2438401"/>
            <a:ext cx="4011084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113D-547C-4DB7-81AC-3A6C12284B6E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8BA2-76B6-45D2-A184-A6B65EC866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9435" y="228600"/>
            <a:ext cx="7615765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0835" y="1143000"/>
            <a:ext cx="8072965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9435" y="5810250"/>
            <a:ext cx="7615765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113D-547C-4DB7-81AC-3A6C12284B6E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8BA2-76B6-45D2-A184-A6B65EC866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84463" y="6356351"/>
            <a:ext cx="2781300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72B113D-547C-4DB7-81AC-3A6C12284B6E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78887" y="6356351"/>
            <a:ext cx="3797300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1038" y="6356351"/>
            <a:ext cx="749300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4258BA2-76B6-45D2-A184-A6B65EC866D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11277014" y="6499384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758826" y="6499384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 урок английского языка</a:t>
            </a:r>
            <a:br>
              <a:rPr lang="ru-RU" dirty="0" smtClean="0"/>
            </a:br>
            <a:r>
              <a:rPr lang="ru-RU" dirty="0" smtClean="0"/>
              <a:t>2 класс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Учитель: Сорокина Н.А.</a:t>
            </a:r>
          </a:p>
          <a:p>
            <a:r>
              <a:rPr lang="ru-RU" dirty="0" smtClean="0"/>
              <a:t>Вторая </a:t>
            </a:r>
            <a:r>
              <a:rPr lang="ru-RU" dirty="0" err="1" smtClean="0"/>
              <a:t>Спб</a:t>
            </a:r>
            <a:r>
              <a:rPr lang="ru-RU" smtClean="0"/>
              <a:t> Гимназия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13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solidFill>
                  <a:srgbClr val="1B5F1D"/>
                </a:solidFill>
                <a:latin typeface="Comic Sans MS" pitchFamily="66" charset="0"/>
              </a:rPr>
              <a:t>Buckingham Palace</a:t>
            </a:r>
            <a:endParaRPr lang="ru-RU" sz="5400" b="1" dirty="0">
              <a:solidFill>
                <a:srgbClr val="1B5F1D"/>
              </a:solidFill>
              <a:latin typeface="Comic Sans MS" pitchFamily="66" charset="0"/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/>
          </a:p>
        </p:txBody>
      </p:sp>
      <p:pic>
        <p:nvPicPr>
          <p:cNvPr id="14340" name="Picture 2" descr="Где живете. - В Палатах! - d3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4114" y="1412875"/>
            <a:ext cx="7513637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rokinana\Pictures\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879" y="988828"/>
            <a:ext cx="9148726" cy="514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633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B3A2791-5B91-4AFE-A744-350E2E99C0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891392D2-FD75-4CA2-A29A-0C1D8D2465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ÐÐ°ÑÑÐ¸Ð½ÐºÐ¸ Ð¿Ð¾ Ð·Ð°Ð¿ÑÐ¾ÑÑ world map">
            <a:extLst>
              <a:ext uri="{FF2B5EF4-FFF2-40B4-BE49-F238E27FC236}">
                <a16:creationId xmlns="" xmlns:a16="http://schemas.microsoft.com/office/drawing/2014/main" id="{D3A20DFA-866A-443B-ADDA-61722CCD95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507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510C06B-2F56-459A-B7D5-40C6D6841A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9370" y="1122363"/>
            <a:ext cx="920863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A38D6FE-8C2A-4400-BE32-F46D5C192A2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ÐÐ°ÑÑÐ¸Ð½ÐºÐ¸ Ð¿Ð¾ Ð·Ð°Ð¿ÑÐ¾ÑÑ Ð¼Ð°ÐºÐ´Ð¾Ð½Ð°Ð»ÑÐ´Ñ">
            <a:extLst>
              <a:ext uri="{FF2B5EF4-FFF2-40B4-BE49-F238E27FC236}">
                <a16:creationId xmlns="" xmlns:a16="http://schemas.microsoft.com/office/drawing/2014/main" id="{B0EDF030-386D-48B0-AE37-8B73BC28E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674" y="0"/>
            <a:ext cx="988329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177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ÐÐ°ÑÑÐ¸Ð½ÐºÐ¸ Ð¿Ð¾ Ð·Ð°Ð¿ÑÐ¾ÑÑ Ð¿Ð¸ÑÑÐ° ÑÐ°Ñ">
            <a:extLst>
              <a:ext uri="{FF2B5EF4-FFF2-40B4-BE49-F238E27FC236}">
                <a16:creationId xmlns="" xmlns:a16="http://schemas.microsoft.com/office/drawing/2014/main" id="{D531CFA9-0C5A-4C50-AA5E-890A85A595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552" y="920620"/>
            <a:ext cx="8844585" cy="4823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261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ÐÐ°ÑÑÐ¸Ð½ÐºÐ¸ Ð¿Ð¾ Ð·Ð°Ð¿ÑÐ¾ÑÑ apple phone">
            <a:extLst>
              <a:ext uri="{FF2B5EF4-FFF2-40B4-BE49-F238E27FC236}">
                <a16:creationId xmlns="" xmlns:a16="http://schemas.microsoft.com/office/drawing/2014/main" id="{8323F4BC-D183-498D-8783-869DFF3BE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0813" y="0"/>
            <a:ext cx="42703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69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ÐÐ°ÑÑÐ¸Ð½ÐºÐ¸ Ð¿Ð¾ Ð·Ð°Ð¿ÑÐ¾ÑÑ ÐºÐ¾ÐºÐ°ÐºÐ¾Ð»Ð°">
            <a:extLst>
              <a:ext uri="{FF2B5EF4-FFF2-40B4-BE49-F238E27FC236}">
                <a16:creationId xmlns="" xmlns:a16="http://schemas.microsoft.com/office/drawing/2014/main" id="{781A9DBA-E029-48C1-BAB7-59277D8270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9253" y="312820"/>
            <a:ext cx="5486011" cy="6479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39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½Ð°ÑÑ">
            <a:extLst>
              <a:ext uri="{FF2B5EF4-FFF2-40B4-BE49-F238E27FC236}">
                <a16:creationId xmlns="" xmlns:a16="http://schemas.microsoft.com/office/drawing/2014/main" id="{8C582412-61B9-4008-9E0F-AE6AEF917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1143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840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10203712" cy="1366284"/>
          </a:xfrm>
        </p:spPr>
        <p:txBody>
          <a:bodyPr/>
          <a:lstStyle/>
          <a:p>
            <a:r>
              <a:rPr lang="en-US" sz="6000" b="1" dirty="0">
                <a:solidFill>
                  <a:srgbClr val="1B5F1D"/>
                </a:solidFill>
                <a:latin typeface="Comic Sans MS" pitchFamily="66" charset="0"/>
              </a:rPr>
              <a:t>Big Ben</a:t>
            </a:r>
            <a:endParaRPr lang="ru-RU" sz="6000" b="1" dirty="0">
              <a:solidFill>
                <a:srgbClr val="1B5F1D"/>
              </a:solidFill>
              <a:latin typeface="Comic Sans MS" pitchFamily="66" charset="0"/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/>
          </a:p>
        </p:txBody>
      </p:sp>
      <p:pic>
        <p:nvPicPr>
          <p:cNvPr id="12292" name="Picture 2" descr="http://cdn2.stbm.it/zingarate/gallery/foto/Londra/una-settimana-a-londra/big-ben.jpeg?-36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6753" y="1366284"/>
            <a:ext cx="4103687" cy="534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Клубная галерея :: Мы &quot;макнотизированы&quot;: Замки и крепос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5521" y="188641"/>
            <a:ext cx="3960813" cy="297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4" descr="Колесо обозрения London Eye переименую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4563" y="2205038"/>
            <a:ext cx="4032250" cy="424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192</TotalTime>
  <Words>16</Words>
  <Application>Microsoft Office PowerPoint</Application>
  <PresentationFormat>Произвольный</PresentationFormat>
  <Paragraphs>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Исполнительная</vt:lpstr>
      <vt:lpstr>Первый  урок английского языка 2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Big Ben</vt:lpstr>
      <vt:lpstr>Презентация PowerPoint</vt:lpstr>
      <vt:lpstr>Buckingham Palace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без пароля</dc:creator>
  <cp:lastModifiedBy>Нина Александровна Сорокина</cp:lastModifiedBy>
  <cp:revision>24</cp:revision>
  <dcterms:created xsi:type="dcterms:W3CDTF">2019-09-01T14:35:42Z</dcterms:created>
  <dcterms:modified xsi:type="dcterms:W3CDTF">2021-10-22T14:06:42Z</dcterms:modified>
</cp:coreProperties>
</file>