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5F12741-2202-4B98-A421-80E29D45BD7D}">
          <p14:sldIdLst>
            <p14:sldId id="256"/>
            <p14:sldId id="258"/>
            <p14:sldId id="259"/>
            <p14:sldId id="260"/>
            <p14:sldId id="261"/>
            <p14:sldId id="257"/>
            <p14:sldId id="262"/>
            <p14:sldId id="264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91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03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41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11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580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935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7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59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11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799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7E0DD5C-17D0-4660-A49A-0F35385DB9F0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F058D51-6F9A-424A-B6A7-555C3D7E043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6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Лист в косую линейку без полей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2" t="47950" r="7500" b="10752"/>
          <a:stretch/>
        </p:blipFill>
        <p:spPr bwMode="auto">
          <a:xfrm>
            <a:off x="3" y="-1"/>
            <a:ext cx="12191998" cy="675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6130" y="376517"/>
            <a:ext cx="109597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МБОУ «Киржеманская СОШ»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9453" y="2129247"/>
            <a:ext cx="10515600" cy="240104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1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Monotype Corsiva" panose="03010101010201010101" pitchFamily="66" charset="0"/>
              </a:rPr>
              <a:t>Написание строчной и заглавной буквы Мм</a:t>
            </a:r>
          </a:p>
          <a:p>
            <a:endParaRPr lang="ru-RU" sz="1801" dirty="0"/>
          </a:p>
        </p:txBody>
      </p:sp>
      <p:sp>
        <p:nvSpPr>
          <p:cNvPr id="12" name="TextBox 11"/>
          <p:cNvSpPr txBox="1"/>
          <p:nvPr/>
        </p:nvSpPr>
        <p:spPr>
          <a:xfrm>
            <a:off x="4075611" y="4754882"/>
            <a:ext cx="78769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Yu Gothic UI Semilight" panose="020B0400000000000000" pitchFamily="34" charset="-128"/>
              </a:rPr>
              <a:t>Подготовила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Yu Gothic UI Semilight" panose="020B0400000000000000" pitchFamily="34" charset="-128"/>
              </a:rPr>
              <a:t>: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Yu Gothic UI Semilight" panose="020B0400000000000000" pitchFamily="34" charset="-128"/>
              </a:rPr>
              <a:t> учитель начальных классов Лисицына Е.И.</a:t>
            </a:r>
          </a:p>
        </p:txBody>
      </p:sp>
    </p:spTree>
    <p:extLst>
      <p:ext uri="{BB962C8B-B14F-4D97-AF65-F5344CB8AC3E}">
        <p14:creationId xmlns:p14="http://schemas.microsoft.com/office/powerpoint/2010/main" val="387796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Спасибо за внимание!</a:t>
            </a:r>
            <a:endParaRPr lang="ru-RU" sz="9600" dirty="0">
              <a:solidFill>
                <a:schemeClr val="accent2"/>
              </a:solidFill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89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2107" y="4194690"/>
            <a:ext cx="9720072" cy="1499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" t="20139" r="865" b="18448"/>
          <a:stretch/>
        </p:blipFill>
        <p:spPr>
          <a:xfrm>
            <a:off x="1122948" y="1806180"/>
            <a:ext cx="9512968" cy="5051820"/>
          </a:xfrm>
          <a:prstGeom prst="rect">
            <a:avLst/>
          </a:prstGeom>
        </p:spPr>
      </p:pic>
      <p:pic>
        <p:nvPicPr>
          <p:cNvPr id="6152" name="Picture 8" descr="Стенд Сиди правильно для начальных классов в радужных тонах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557" b="79626"/>
          <a:stretch/>
        </p:blipFill>
        <p:spPr bwMode="auto">
          <a:xfrm>
            <a:off x="1122948" y="0"/>
            <a:ext cx="9753599" cy="180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02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5663" y="336884"/>
            <a:ext cx="9689432" cy="86627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Расположение тетради</a:t>
            </a:r>
            <a:endParaRPr lang="ru-RU" sz="6000" b="1" cap="none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170" name="Picture 2" descr="Как правильно держать ручку картинка: Как научить ребенка держать ручку. 5  простых трюков | —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663" y="1347536"/>
            <a:ext cx="9689432" cy="534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6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8588" y="472921"/>
            <a:ext cx="9332495" cy="7783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Подготовка  рук   к   письму</a:t>
            </a:r>
            <a:endParaRPr lang="ru-RU" sz="6000" dirty="0">
              <a:latin typeface="Monotype Corsiva" panose="03010101010201010101" pitchFamily="66" charset="0"/>
            </a:endParaRPr>
          </a:p>
        </p:txBody>
      </p:sp>
      <p:pic>
        <p:nvPicPr>
          <p:cNvPr id="8204" name="Picture 12" descr="https://logoped-online.by/wp-content/uploads/2020/06/Kineziologiya1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" t="26054"/>
          <a:stretch/>
        </p:blipFill>
        <p:spPr bwMode="auto">
          <a:xfrm>
            <a:off x="556591" y="1868556"/>
            <a:ext cx="11394777" cy="475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28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14733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6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Держи ручку правильно</a:t>
            </a:r>
            <a:endParaRPr lang="ru-RU" sz="6600" dirty="0">
              <a:latin typeface="Monotype Corsiva" panose="03010101010201010101" pitchFamily="66" charset="0"/>
            </a:endParaRPr>
          </a:p>
        </p:txBody>
      </p:sp>
      <p:pic>
        <p:nvPicPr>
          <p:cNvPr id="9218" name="Picture 2" descr="Держи Ручку Правильно Прикол — Приколы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" t="-4421" r="-561" b="46258"/>
          <a:stretch/>
        </p:blipFill>
        <p:spPr bwMode="auto">
          <a:xfrm>
            <a:off x="465221" y="2727159"/>
            <a:ext cx="11438021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74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0960" y="224590"/>
            <a:ext cx="7991187" cy="64168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cap="none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Отработка графомоторики</a:t>
            </a:r>
            <a:endParaRPr lang="ru-RU" sz="4400" cap="none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15" y="866274"/>
            <a:ext cx="10619873" cy="5457654"/>
          </a:xfrm>
          <a:noFill/>
        </p:spPr>
      </p:pic>
    </p:spTree>
    <p:extLst>
      <p:ext uri="{BB962C8B-B14F-4D97-AF65-F5344CB8AC3E}">
        <p14:creationId xmlns:p14="http://schemas.microsoft.com/office/powerpoint/2010/main" val="2896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4" name="Picture 4" descr="Пропись буква 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19" b="75645"/>
          <a:stretch/>
        </p:blipFill>
        <p:spPr bwMode="auto">
          <a:xfrm>
            <a:off x="1024128" y="366567"/>
            <a:ext cx="10130531" cy="594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19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Русский алфавит. Пишем красиво. Буква &amp;quot;М&amp;quot;. Russian handwriting. - YouTub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06" y="272715"/>
            <a:ext cx="11293642" cy="623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83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ahnschrift SemiBold" panose="020B0502040204020203" pitchFamily="34" charset="0"/>
              </a:rPr>
              <a:t>Соединение буквы </a:t>
            </a:r>
            <a:r>
              <a:rPr lang="ru-RU" sz="96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М </a:t>
            </a:r>
            <a:endParaRPr lang="ru-RU" sz="9600" dirty="0">
              <a:solidFill>
                <a:schemeClr val="accent2"/>
              </a:solidFill>
              <a:latin typeface="Propisi" panose="02000508030000020003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614" y="2286000"/>
            <a:ext cx="9720073" cy="402336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Ам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Ма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мо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мы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мв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му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мн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ме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мр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рм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мл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нм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пм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мп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ма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Ом Мо Мы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Му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ам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ом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ым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нам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Ме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Км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км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</a:t>
            </a:r>
            <a:r>
              <a:rPr lang="ru-RU" sz="6000" dirty="0" err="1" smtClean="0">
                <a:solidFill>
                  <a:schemeClr val="accent2"/>
                </a:solidFill>
                <a:latin typeface="Propisi" panose="02000508030000020003" pitchFamily="2" charset="0"/>
              </a:rPr>
              <a:t>мк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 ми им ем </a:t>
            </a:r>
            <a:endParaRPr lang="ru-RU" sz="6000" dirty="0">
              <a:solidFill>
                <a:schemeClr val="accent2"/>
              </a:solidFill>
              <a:latin typeface="Propisi" panose="02000508030000020003" pitchFamily="2" charset="0"/>
            </a:endParaRPr>
          </a:p>
          <a:p>
            <a:pPr marL="0" indent="0">
              <a:buNone/>
            </a:pPr>
            <a:r>
              <a:rPr lang="ru-RU" sz="6000" dirty="0">
                <a:solidFill>
                  <a:schemeClr val="accent2"/>
                </a:solidFill>
                <a:latin typeface="Propisi" panose="02000508030000020003" pitchFamily="2" charset="0"/>
              </a:rPr>
              <a:t>Мама мыла </a:t>
            </a:r>
            <a:r>
              <a:rPr lang="ru-RU" sz="6000" dirty="0" smtClean="0">
                <a:solidFill>
                  <a:schemeClr val="accent2"/>
                </a:solidFill>
                <a:latin typeface="Propisi" panose="02000508030000020003" pitchFamily="2" charset="0"/>
              </a:rPr>
              <a:t>раму.</a:t>
            </a:r>
            <a:endParaRPr lang="ru-RU" sz="6000" dirty="0">
              <a:solidFill>
                <a:schemeClr val="accent2"/>
              </a:solidFill>
              <a:latin typeface="Propisi" panose="02000508030000020003" pitchFamily="2" charset="0"/>
            </a:endParaRPr>
          </a:p>
          <a:p>
            <a:pPr marL="0" indent="0">
              <a:buNone/>
            </a:pPr>
            <a:endParaRPr lang="ru-RU" sz="4400" dirty="0">
              <a:latin typeface="Wolfgang Amadeus Mozart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32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71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Yu Gothic UI Semilight</vt:lpstr>
      <vt:lpstr>Bahnschrift SemiBold</vt:lpstr>
      <vt:lpstr>Calibri</vt:lpstr>
      <vt:lpstr>Monotype Corsiva</vt:lpstr>
      <vt:lpstr>Propisi</vt:lpstr>
      <vt:lpstr>Tw Cen MT</vt:lpstr>
      <vt:lpstr>Tw Cen MT Condensed</vt:lpstr>
      <vt:lpstr>Wingdings 3</vt:lpstr>
      <vt:lpstr>Wolfgang Amadeus Mozart</vt:lpstr>
      <vt:lpstr>Интеграл</vt:lpstr>
      <vt:lpstr>Презентация PowerPoint</vt:lpstr>
      <vt:lpstr>Презентация PowerPoint</vt:lpstr>
      <vt:lpstr>Расположение тетради</vt:lpstr>
      <vt:lpstr>Подготовка  рук   к   письму</vt:lpstr>
      <vt:lpstr>Держи ручку правильно</vt:lpstr>
      <vt:lpstr>Отработка графомоторики</vt:lpstr>
      <vt:lpstr>Презентация PowerPoint</vt:lpstr>
      <vt:lpstr>Презентация PowerPoint</vt:lpstr>
      <vt:lpstr>Соединение буквы М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23</cp:revision>
  <dcterms:created xsi:type="dcterms:W3CDTF">2021-10-20T17:59:53Z</dcterms:created>
  <dcterms:modified xsi:type="dcterms:W3CDTF">2021-10-21T21:14:49Z</dcterms:modified>
</cp:coreProperties>
</file>