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57" r:id="rId3"/>
    <p:sldId id="260" r:id="rId4"/>
    <p:sldId id="258" r:id="rId5"/>
    <p:sldId id="261" r:id="rId6"/>
    <p:sldId id="259" r:id="rId7"/>
    <p:sldId id="263" r:id="rId8"/>
    <p:sldId id="262" r:id="rId9"/>
    <p:sldId id="264" r:id="rId10"/>
    <p:sldId id="25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7620-DFBE-4092-908D-0BF9627CCB79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7C0B-4539-42A4-BD44-E37BA04E02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7620-DFBE-4092-908D-0BF9627CCB79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7C0B-4539-42A4-BD44-E37BA04E0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7620-DFBE-4092-908D-0BF9627CCB79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7C0B-4539-42A4-BD44-E37BA04E0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7620-DFBE-4092-908D-0BF9627CCB79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7C0B-4539-42A4-BD44-E37BA04E02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7620-DFBE-4092-908D-0BF9627CCB79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7C0B-4539-42A4-BD44-E37BA04E0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7620-DFBE-4092-908D-0BF9627CCB79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7C0B-4539-42A4-BD44-E37BA04E02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7620-DFBE-4092-908D-0BF9627CCB79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7C0B-4539-42A4-BD44-E37BA04E022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7620-DFBE-4092-908D-0BF9627CCB79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7C0B-4539-42A4-BD44-E37BA04E0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7620-DFBE-4092-908D-0BF9627CCB79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7C0B-4539-42A4-BD44-E37BA04E0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7620-DFBE-4092-908D-0BF9627CCB79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7C0B-4539-42A4-BD44-E37BA04E0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7620-DFBE-4092-908D-0BF9627CCB79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7C0B-4539-42A4-BD44-E37BA04E02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6A7620-DFBE-4092-908D-0BF9627CCB79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D87C0B-4539-42A4-BD44-E37BA04E02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885" y="2276872"/>
            <a:ext cx="894646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 на тему : «Чистые руки»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6021288"/>
            <a:ext cx="69127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Выполнила : воспитатель Кравцова Лариса Анатольевна</a:t>
            </a:r>
          </a:p>
          <a:p>
            <a:pPr algn="ctr"/>
            <a:r>
              <a:rPr lang="ru-RU" sz="3200" dirty="0" err="1" smtClean="0">
                <a:latin typeface="Monotype Corsiva" panose="03010101010201010101" pitchFamily="66" charset="0"/>
              </a:rPr>
              <a:t>г.Железногорск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04664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дошкольное образовательное учреждение центр развития ребенка «Искорка» детский сад №24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98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9510\OneDrive\Рабочий стол\фото\1fmGtNEEz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79"/>
            <a:ext cx="7519988" cy="5635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94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79510\OneDrive\Рабочий стол\фото\z_Ui5Ns1bT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76" y="188640"/>
            <a:ext cx="8505655" cy="65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58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79510\OneDrive\Рабочий стол\фото\8a0fnNSoF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054356" cy="597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79510\OneDrive\Рабочий стол\фото\dCkDHbH5Z1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88640"/>
            <a:ext cx="8424936" cy="636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79510\OneDrive\Рабочий стол\фото\9I79P_E_w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720315" cy="571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58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79510\OneDrive\Рабочий стол\фото\gl4mz1StPO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52668" cy="628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13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79510\OneDrive\Рабочий стол\фото\AU99NB87Yj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397500" cy="630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92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79510\OneDrive\Рабочий стол\фото\Q7Wbw1ArE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0962"/>
            <a:ext cx="8431981" cy="632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27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79510\OneDrive\Рабочий стол\фото\p1S1UaQ61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7"/>
            <a:ext cx="8793433" cy="639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21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79510\OneDrive\Рабочий стол\фото\X7KceXxGz-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6347"/>
            <a:ext cx="8455630" cy="632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6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29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79510889844</dc:creator>
  <cp:lastModifiedBy>79510889844</cp:lastModifiedBy>
  <cp:revision>4</cp:revision>
  <dcterms:created xsi:type="dcterms:W3CDTF">2021-10-15T19:45:47Z</dcterms:created>
  <dcterms:modified xsi:type="dcterms:W3CDTF">2021-10-16T06:36:49Z</dcterms:modified>
</cp:coreProperties>
</file>