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3662D02-D4F5-43F5-A848-14198876AF35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робота-разведчика на основе конструктора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LEGO Mindstorms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005064"/>
            <a:ext cx="6400800" cy="175260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ученик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класса Люсин А.</a:t>
            </a:r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Каверина О.В.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16632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 УЧРЕЖДЕНИЕ РАХМАНОВСКАЯ СРЕДНЯЯ ОБЩЕОБРАЗОВАТЕЛЬНАЯ ШКОЛА</a:t>
            </a:r>
          </a:p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ИМЕНИ.Е.Ф.КОШЕНКОВА</a:t>
            </a:r>
          </a:p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ПАВЛОВСКИЙ ПОСАД МОСКОВСКОЙ ОБЛАСТИ</a:t>
            </a:r>
          </a:p>
          <a:p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-180528" y="638132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Павловский Посад,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63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Модуль манипулятора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634" y="1531533"/>
            <a:ext cx="3936437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98426" y="1268760"/>
            <a:ext cx="456160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Исполнительный механизм манипулятора, представляет собой открытую кинематическую цепь, звенья которой последовательно соединены между собой сочленениями различного типа (вращательные либо поступательные). Комбинация и взаимное расположение звеньев и сочленений определяет число степеней подвижности, а также область действия захвата робота.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426" y="4833650"/>
            <a:ext cx="84249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 робота–манипулятора входит механическая часть (включающая звенья манипулятора) и система управления приводами этой механической части. Кроме того, на манипулятор могут быть добавлены средства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очувствления,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которых сигналы поступают к системе управления роботом–манипулятором.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290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Гусеничное шасси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412776"/>
            <a:ext cx="339447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95536" y="1340768"/>
            <a:ext cx="482453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тому, что скорость каждой из гусениц регулируется в отдельности, достаточно легко управлять движением мобильного робота. Для задания какого-либо направления движения необходимо изменить относительную скорость приводов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Помимо высокой маневренности гусеничные шасси обладают повышенной проходимостью. Благодаря хорошему сцеплению гусеничных траков с поверхностью, по которой осуществляется движение, гусеничные роботы могут преодолевать различные неровности поверхности и преграды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Конструкция шасси робота состоит из гусеничных траков, расположенных под достаточно большим углом к направлению движения, благодаря чему робот может преодолевать препятствия с высотой не менее высоты подъема гусеничных траков.</a:t>
            </a:r>
          </a:p>
        </p:txBody>
      </p:sp>
    </p:spTree>
    <p:extLst>
      <p:ext uri="{BB962C8B-B14F-4D97-AF65-F5344CB8AC3E}">
        <p14:creationId xmlns:p14="http://schemas.microsoft.com/office/powerpoint/2010/main" val="50550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Макет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9438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Макет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556792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9637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Макет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556792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2367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Ожидаемый 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Ожидаемым результатом работы является функционирующая в автономном режиме сборка, транслирующая изображение с камеры в режиме реального времени, также с дистанционно-управляемым манипулятором.  </a:t>
            </a:r>
          </a:p>
        </p:txBody>
      </p:sp>
    </p:spTree>
    <p:extLst>
      <p:ext uri="{BB962C8B-B14F-4D97-AF65-F5344CB8AC3E}">
        <p14:creationId xmlns:p14="http://schemas.microsoft.com/office/powerpoint/2010/main" val="334189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Сконструированная мной роботизированная машинка после загруженной в неё программы, выполнила все действия, согласно изложенным условиям. Таким образом, по итогам проделанной работы, можно сделать вывод, что,  изучив принцип работы робота и среду его программирования, можно изготовить простейший робот своими руками. </a:t>
            </a:r>
          </a:p>
          <a:p>
            <a:r>
              <a:rPr lang="ru-RU" dirty="0" smtClean="0"/>
              <a:t>Цель и задачи проекта выполнены.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90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Клаузен</a:t>
            </a:r>
            <a:r>
              <a:rPr lang="ru-RU" dirty="0"/>
              <a:t>, П. Компьютеры и роботы [Текст] / Пер. с нем. С.И. </a:t>
            </a:r>
            <a:r>
              <a:rPr lang="ru-RU" dirty="0" err="1"/>
              <a:t>Деркунской</a:t>
            </a:r>
            <a:r>
              <a:rPr lang="ru-RU" dirty="0"/>
              <a:t>.  – Москва: Мир книги, 2006. – 48 с</a:t>
            </a:r>
            <a:r>
              <a:rPr lang="ru-RU" dirty="0" smtClean="0"/>
              <a:t>.</a:t>
            </a:r>
          </a:p>
          <a:p>
            <a:r>
              <a:rPr lang="ru-RU" dirty="0"/>
              <a:t>Промышленная робототехника [Текст]: учеб. пособие / А.В. Бабич [и др.].  – Москва: Машиностроение, 1982. – 415 с.</a:t>
            </a:r>
          </a:p>
          <a:p>
            <a:r>
              <a:rPr lang="ru-RU" dirty="0" err="1" smtClean="0"/>
              <a:t>Mindstorms</a:t>
            </a:r>
            <a:r>
              <a:rPr lang="ru-RU" dirty="0" smtClean="0"/>
              <a:t> </a:t>
            </a:r>
            <a:r>
              <a:rPr lang="ru-RU" dirty="0"/>
              <a:t>EV3 [Электронный ресурс]. </a:t>
            </a:r>
          </a:p>
        </p:txBody>
      </p:sp>
    </p:spTree>
    <p:extLst>
      <p:ext uri="{BB962C8B-B14F-4D97-AF65-F5344CB8AC3E}">
        <p14:creationId xmlns:p14="http://schemas.microsoft.com/office/powerpoint/2010/main" val="85870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925144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Введение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Актуальность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Цель проекта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Задачи проекта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Методы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Этапы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Реализация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Модуль манипулятора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Гусеничное шасси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Макет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Ожидаемый результат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Итоги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Список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15984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85395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многих веков люди изобретают механизмы и машины,  способные облегчить нашу жизнь, и современный человек едва ли сможет представить свою жизнь без них. Ежедневно появляются новые устройства и улучшаются существующие.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Ввиду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освоения космоса возрастает потребность в автономных механизмах сбора и обработки информации. Так как организация отправки многофункционального робота гораздо дешевле, безопаснее и рентабельнее, данный проект представляет один из возможных вариантов сборки такого устройства.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14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развития в Российской Федерации наукоемких технологий, создания высокотехнологичных производств ставит перед дополнительным образованием задачи формирования технического мышления, воспитания будущих инженерных кадров, создания условий для исследовательской и проектной деятельности обучающихся, занятий </a:t>
            </a:r>
            <a:r>
              <a:rPr lang="ru-RU" sz="9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научнотехническим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творчеством, организации тематического отдыха и сетевого проектного взаимодействия. 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В связи с исследованием космоса, в частности </a:t>
            </a:r>
            <a:r>
              <a:rPr lang="ru-RU" sz="9600" dirty="0" err="1">
                <a:latin typeface="Times New Roman" pitchFamily="18" charset="0"/>
                <a:cs typeface="Times New Roman" pitchFamily="18" charset="0"/>
              </a:rPr>
              <a:t>экзопланет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, возникает потребность в автономной системе, относительно небольших габаритов, способной выполнять комплект функций по сбору, обработке, отправке и хранении данных. Робот имеет возможность попадать в места, недоступные человеку. Например: узкие пещеры, трубы, вентиляция и т.д.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732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прототипа робота на аппаратной платформе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LEGO Mindstorms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анализ работоспособности системы в автономном режиме.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426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Изучение принципа </a:t>
            </a:r>
            <a:r>
              <a:rPr lang="ru-RU" dirty="0"/>
              <a:t>строения и работы робота на основе конструктора </a:t>
            </a:r>
            <a:r>
              <a:rPr lang="ru-RU" dirty="0" err="1"/>
              <a:t>Mindstorms</a:t>
            </a:r>
            <a:r>
              <a:rPr lang="ru-RU" dirty="0"/>
              <a:t> </a:t>
            </a:r>
            <a:r>
              <a:rPr lang="ru-RU" dirty="0" smtClean="0"/>
              <a:t>EV3;</a:t>
            </a:r>
            <a:endParaRPr lang="ru-RU" dirty="0"/>
          </a:p>
          <a:p>
            <a:r>
              <a:rPr lang="ru-RU" dirty="0" smtClean="0"/>
              <a:t>Конструирование робота </a:t>
            </a:r>
            <a:r>
              <a:rPr lang="ru-RU" dirty="0"/>
              <a:t>на основе конструктора </a:t>
            </a:r>
            <a:r>
              <a:rPr lang="ru-RU" dirty="0" err="1"/>
              <a:t>Mindstorms</a:t>
            </a:r>
            <a:r>
              <a:rPr lang="ru-RU" dirty="0"/>
              <a:t> </a:t>
            </a:r>
            <a:r>
              <a:rPr lang="ru-RU" dirty="0" smtClean="0"/>
              <a:t>EV3;</a:t>
            </a:r>
          </a:p>
          <a:p>
            <a:r>
              <a:rPr lang="ru-RU" dirty="0" smtClean="0"/>
              <a:t>Анализ работоспособности модели.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981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r>
              <a:rPr lang="ru-RU" dirty="0" smtClean="0"/>
              <a:t>Теоретический: </a:t>
            </a:r>
            <a:r>
              <a:rPr lang="ru-RU" dirty="0"/>
              <a:t>разработка макета, использование </a:t>
            </a:r>
            <a:r>
              <a:rPr lang="ru-RU" dirty="0" err="1"/>
              <a:t>интернет-ресурсов</a:t>
            </a:r>
            <a:r>
              <a:rPr lang="ru-RU" dirty="0"/>
              <a:t>, изучение параметров работы подобных роботов.</a:t>
            </a:r>
          </a:p>
          <a:p>
            <a:r>
              <a:rPr lang="ru-RU" dirty="0" smtClean="0"/>
              <a:t>Практический: </a:t>
            </a:r>
            <a:r>
              <a:rPr lang="ru-RU" dirty="0"/>
              <a:t>сборка макета, работа с моделью и отладка.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17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Сборка механической части робота-исследователя;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Сборка электронной части робота-исследователя;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Работа с макетом, анализ результатов.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14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Реализация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аппаратной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платформы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LEGO Mindstorms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модуля камеры, механического манипулятора создание многофункционального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робота-разведчика.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69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568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Создание робота-разведчика на основе конструктора LEGO Mindstorms</vt:lpstr>
      <vt:lpstr>План проекта</vt:lpstr>
      <vt:lpstr>Введение</vt:lpstr>
      <vt:lpstr>Актуальность</vt:lpstr>
      <vt:lpstr>Цель проекта</vt:lpstr>
      <vt:lpstr>Задачи</vt:lpstr>
      <vt:lpstr>Методы</vt:lpstr>
      <vt:lpstr>Этапы</vt:lpstr>
      <vt:lpstr>Реализация</vt:lpstr>
      <vt:lpstr>Модуль манипулятора</vt:lpstr>
      <vt:lpstr>Гусеничное шасси</vt:lpstr>
      <vt:lpstr>Макет</vt:lpstr>
      <vt:lpstr>Макет</vt:lpstr>
      <vt:lpstr>Макет</vt:lpstr>
      <vt:lpstr>Ожидаемый результат</vt:lpstr>
      <vt:lpstr>Итоги</vt:lpstr>
      <vt:lpstr>Список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робота-разведчика на основе конструктора LEGO Mindstorms</dc:title>
  <dc:creator>Адександр</dc:creator>
  <cp:lastModifiedBy>инфо</cp:lastModifiedBy>
  <cp:revision>12</cp:revision>
  <dcterms:created xsi:type="dcterms:W3CDTF">2020-02-15T07:47:18Z</dcterms:created>
  <dcterms:modified xsi:type="dcterms:W3CDTF">2020-10-01T10:39:22Z</dcterms:modified>
</cp:coreProperties>
</file>