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68" r:id="rId4"/>
    <p:sldId id="258" r:id="rId5"/>
    <p:sldId id="259" r:id="rId6"/>
    <p:sldId id="260" r:id="rId7"/>
    <p:sldId id="261" r:id="rId8"/>
    <p:sldId id="262" r:id="rId9"/>
    <p:sldId id="267" r:id="rId10"/>
    <p:sldId id="263" r:id="rId11"/>
    <p:sldId id="265" r:id="rId12"/>
    <p:sldId id="266" r:id="rId13"/>
    <p:sldId id="264" r:id="rId14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E92A-7E79-44FD-B917-A193E5361E03}" type="datetimeFigureOut">
              <a:rPr lang="ru-RU" smtClean="0"/>
              <a:pPr/>
              <a:t>25.02.2018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C8E8-3D7F-42D8-8DEB-9AB8AA282E2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E92A-7E79-44FD-B917-A193E5361E03}" type="datetimeFigureOut">
              <a:rPr lang="ru-RU" smtClean="0"/>
              <a:pPr/>
              <a:t>25.02.2018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C8E8-3D7F-42D8-8DEB-9AB8AA282E2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E92A-7E79-44FD-B917-A193E5361E03}" type="datetimeFigureOut">
              <a:rPr lang="ru-RU" smtClean="0"/>
              <a:pPr/>
              <a:t>25.02.2018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C8E8-3D7F-42D8-8DEB-9AB8AA282E2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E92A-7E79-44FD-B917-A193E5361E03}" type="datetimeFigureOut">
              <a:rPr lang="ru-RU" smtClean="0"/>
              <a:pPr/>
              <a:t>25.02.2018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C8E8-3D7F-42D8-8DEB-9AB8AA282E2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E92A-7E79-44FD-B917-A193E5361E03}" type="datetimeFigureOut">
              <a:rPr lang="ru-RU" smtClean="0"/>
              <a:pPr/>
              <a:t>25.02.2018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C8E8-3D7F-42D8-8DEB-9AB8AA282E2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E92A-7E79-44FD-B917-A193E5361E03}" type="datetimeFigureOut">
              <a:rPr lang="ru-RU" smtClean="0"/>
              <a:pPr/>
              <a:t>25.02.2018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C8E8-3D7F-42D8-8DEB-9AB8AA282E2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E92A-7E79-44FD-B917-A193E5361E03}" type="datetimeFigureOut">
              <a:rPr lang="ru-RU" smtClean="0"/>
              <a:pPr/>
              <a:t>25.02.2018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C8E8-3D7F-42D8-8DEB-9AB8AA282E2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E92A-7E79-44FD-B917-A193E5361E03}" type="datetimeFigureOut">
              <a:rPr lang="ru-RU" smtClean="0"/>
              <a:pPr/>
              <a:t>25.02.2018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C8E8-3D7F-42D8-8DEB-9AB8AA282E2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E92A-7E79-44FD-B917-A193E5361E03}" type="datetimeFigureOut">
              <a:rPr lang="ru-RU" smtClean="0"/>
              <a:pPr/>
              <a:t>25.02.2018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C8E8-3D7F-42D8-8DEB-9AB8AA282E2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E92A-7E79-44FD-B917-A193E5361E03}" type="datetimeFigureOut">
              <a:rPr lang="ru-RU" smtClean="0"/>
              <a:pPr/>
              <a:t>25.02.2018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C8E8-3D7F-42D8-8DEB-9AB8AA282E2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E92A-7E79-44FD-B917-A193E5361E03}" type="datetimeFigureOut">
              <a:rPr lang="ru-RU" smtClean="0"/>
              <a:pPr/>
              <a:t>25.02.2018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C8E8-3D7F-42D8-8DEB-9AB8AA282E2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9E92A-7E79-44FD-B917-A193E5361E03}" type="datetimeFigureOut">
              <a:rPr lang="ru-RU" smtClean="0"/>
              <a:pPr/>
              <a:t>25.02.2018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5C8E8-3D7F-42D8-8DEB-9AB8AA282E2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2;&#1077;&#1088;&#1086;&#1085;&#1080;&#1082;&#1072;\Desktop\&#1084;&#1091;&#1088;&#1072;&#1096;&#1080;.avi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1800" cap="all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 общеобразовательное  учреждение</a:t>
            </a:r>
            <a:br>
              <a:rPr lang="ru-RU" sz="1800" cap="all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cap="all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cap="all" dirty="0" smtClean="0">
                <a:latin typeface="Times New Roman" pitchFamily="18" charset="0"/>
                <a:cs typeface="Times New Roman" pitchFamily="18" charset="0"/>
              </a:rPr>
              <a:t>средняя общеобразовательная школа  № 113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cap="all" dirty="0" smtClean="0">
                <a:latin typeface="Times New Roman" pitchFamily="18" charset="0"/>
                <a:cs typeface="Times New Roman" pitchFamily="18" charset="0"/>
              </a:rPr>
              <a:t> Приморского района Санкт-Петербурга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772816"/>
            <a:ext cx="6400800" cy="2880320"/>
          </a:xfrm>
        </p:spPr>
        <p:txBody>
          <a:bodyPr>
            <a:normAutofit/>
          </a:bodyPr>
          <a:lstStyle/>
          <a:p>
            <a:r>
              <a:rPr lang="ru-RU" sz="2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sz="2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«Муравьи – коллективные насекомые» или «Почему заводят муравьев дома»?</a:t>
            </a:r>
          </a:p>
          <a:p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652120" y="4365104"/>
          <a:ext cx="2120900" cy="1463040"/>
        </p:xfrm>
        <a:graphic>
          <a:graphicData uri="http://schemas.openxmlformats.org/drawingml/2006/table">
            <a:tbl>
              <a:tblPr/>
              <a:tblGrid>
                <a:gridCol w="212090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Выполнил: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ученик 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3А класса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latin typeface="Times New Roman"/>
                          <a:ea typeface="Times New Roman"/>
                          <a:cs typeface="Times New Roman"/>
                        </a:rPr>
                        <a:t>Кареба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 Сергей </a:t>
                      </a:r>
                      <a:endParaRPr lang="ru-RU" sz="16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Учитель</a:t>
                      </a:r>
                      <a:r>
                        <a:rPr lang="ru-RU" sz="16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600" b="1" baseline="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Малова Л. Н., Зарайская С. В.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 descr="136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924944"/>
            <a:ext cx="4248472" cy="2808312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-252536" y="5949280"/>
            <a:ext cx="571201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8703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Санкт-Петербург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87032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2018 г.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Выводы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По результатам таблицы  1 можно сделать выводы:</a:t>
            </a:r>
          </a:p>
          <a:p>
            <a:pPr algn="just"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1. Муравьи хорошо размножаются в искусственных условиях, в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формикарии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2. Муравьи коллективные насекомые – семья, в которой распределены роли для всех.</a:t>
            </a:r>
          </a:p>
          <a:p>
            <a:pPr algn="just"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3. Муравьев можно содержать в домашних условиях, потому что  от вас  потребуется немного:</a:t>
            </a:r>
          </a:p>
          <a:p>
            <a:pPr lvl="0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Регулярно кормить муравьев, подсыпая им корм 1 раз в 2-3 дня. </a:t>
            </a:r>
          </a:p>
          <a:p>
            <a:pPr lvl="0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Регулярно увлажнять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формикарий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водой из пипетки 1 раз в 7 дней.</a:t>
            </a:r>
          </a:p>
          <a:p>
            <a:pPr lvl="0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Не ставить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формикарий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под прямые солнечные лучи.</a:t>
            </a:r>
          </a:p>
          <a:p>
            <a:pPr lvl="0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Убирать с арены мусор и шелуху, которую оставляют муравьи.</a:t>
            </a:r>
          </a:p>
          <a:p>
            <a:pPr lvl="0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Не трясти и не ронять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формикарий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4. Муравьи – отличные насекомые, которые позволяют:</a:t>
            </a:r>
          </a:p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Приобщиться к природе и проявить заботу.</a:t>
            </a:r>
          </a:p>
          <a:p>
            <a:pPr algn="just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Наблюдать и получать от этого удовольствие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Можно часами сидеть и наблюдать за кипящей жизнью муравьев, а это невероятный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антистресс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Список литературы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1. Бабенко В. Семейство муравьи. - Оникс 21 век, 2003 г.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Длусский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Г.М., Букин А.П.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Знакомьтесь:муравьи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! -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М.:Агропроиздат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1986 г.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3. Сергеев Б. Муравей крупным планом. – Юный натуралист,  1988 г.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4. Все обо всем. Удивительные животные: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энцикл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./Перевод с англ. Н.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Ледневой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Оформл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Сер. И. Сальниковой. – М.:АСТ: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Астрель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2001 г.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5. Животные от амебы до шимпанзе: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энцикл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./Б. Васильев, О. Красновская, В. Бологова и др. – М.: Махаон, 2012 г.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мураши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11560" y="1556792"/>
            <a:ext cx="8128000" cy="4572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Как я открыл посылку с муравьями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20000">
                <p:cTn id="7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ои муравьи передают вам привет!!! 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Вероника\Desktop\Букашки_1-я_часть-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0400" y="1600200"/>
            <a:ext cx="6223199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772816"/>
            <a:ext cx="8229600" cy="1143000"/>
          </a:xfrm>
        </p:spPr>
        <p:txBody>
          <a:bodyPr>
            <a:no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Доказать, что содержание  и уход за муравьями в искусственных условиях (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формикарии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влияет на эмоциональную составляющую членов семьи.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 Изучить особенности строения и поведения черного садового муравья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 Изучить  историю создания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формикария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3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Провести эксперимент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905506"/>
            <a:ext cx="4572000" cy="449353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Методы исследования 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Наблюдение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Эксперимент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Фото и видеоматериал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 Аналитический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Материал для проекта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Муравьи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Формикарий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оборудованием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Тростниковый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сахар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Актуальность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темы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озможно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содержать муравьев в искусственных условиях, это невероятный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антистресс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136904" cy="685378"/>
          </a:xfrm>
        </p:spPr>
        <p:txBody>
          <a:bodyPr>
            <a:normAutofit/>
          </a:bodyPr>
          <a:lstStyle/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1. Черный садовый муравей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726ec404a2309756743db44913f60ec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07904" y="1700808"/>
            <a:ext cx="5111750" cy="397782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124744"/>
            <a:ext cx="3034680" cy="5001419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Черные садовые муравьи живут повсюду, их нельзя встретить только за полярным кругом.</a:t>
            </a: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Муравьи отличаются  интеллектом, высокой плодовитостью и необычным способом общения.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Рабочие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муравьи имеют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длину около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3-4,5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мм,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 матки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- 7,5-11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мм. Окраска от тёмно-коричневой до чёрной. Тело покрыто многочисленными короткими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волосками.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История создания и виды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формикариев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sz="half" idx="2"/>
          </p:nvPr>
        </p:nvSpPr>
        <p:spPr>
          <a:xfrm>
            <a:off x="539552" y="620689"/>
            <a:ext cx="8280920" cy="1800199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buNone/>
            </a:pP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Первые </a:t>
            </a:r>
            <a:r>
              <a:rPr lang="ru-RU" sz="6400" dirty="0" err="1">
                <a:latin typeface="Times New Roman" pitchFamily="18" charset="0"/>
                <a:cs typeface="Times New Roman" pitchFamily="18" charset="0"/>
              </a:rPr>
              <a:t>формикарии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 создавались 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ещё 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19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веке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6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По типу </a:t>
            </a:r>
            <a:r>
              <a:rPr lang="ru-RU" sz="6400" b="1" dirty="0" err="1" smtClean="0">
                <a:latin typeface="Times New Roman" pitchFamily="18" charset="0"/>
                <a:cs typeface="Times New Roman" pitchFamily="18" charset="0"/>
              </a:rPr>
              <a:t>формикарии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 бывают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:                      По типу используемого наполнителя:</a:t>
            </a:r>
          </a:p>
          <a:p>
            <a:pPr>
              <a:lnSpc>
                <a:spcPct val="120000"/>
              </a:lnSpc>
              <a:buNone/>
            </a:pPr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горизонтальные;                                             - гипс;</a:t>
            </a:r>
            <a:endParaRPr lang="ru-RU" sz="6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en-US" sz="64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вертикальные;                                                 - дерево; </a:t>
            </a:r>
            <a:endParaRPr lang="ru-RU" sz="6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комплексные.                                                  - земля, песок и другие насыпные наполнители;</a:t>
            </a:r>
            <a:endParaRPr lang="en-US" sz="6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- гель.</a:t>
            </a:r>
            <a:endParaRPr lang="en-US" sz="6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20000"/>
              </a:lnSpc>
              <a:buNone/>
            </a:pP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2051" name="Picture 3" descr="C:\Users\Вероника\Desktop\Горячая-натурального-домашних-ферма-экологические-игрушки-наука-образования-для-детей-насекомые-террариум-игрушки-для-животных-забавны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140968"/>
            <a:ext cx="3672408" cy="3096344"/>
          </a:xfrm>
          <a:prstGeom prst="rect">
            <a:avLst/>
          </a:prstGeom>
          <a:noFill/>
        </p:spPr>
      </p:pic>
      <p:pic>
        <p:nvPicPr>
          <p:cNvPr id="2052" name="Picture 4" descr="C:\Users\Вероника\Desktop\dscn88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3068960"/>
            <a:ext cx="2320627" cy="3240360"/>
          </a:xfrm>
          <a:prstGeom prst="rect">
            <a:avLst/>
          </a:prstGeom>
          <a:noFill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3068960"/>
            <a:ext cx="2304256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147248" cy="707678"/>
          </a:xfrm>
        </p:spPr>
        <p:txBody>
          <a:bodyPr>
            <a:normAutofit/>
          </a:bodyPr>
          <a:lstStyle/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3. Наблюдение за муравьями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51920" y="1700808"/>
            <a:ext cx="4896544" cy="372641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1124744"/>
            <a:ext cx="3384376" cy="5112568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начале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моего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наблюдения колония состояла из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матки, 5 личинок и 15 рабочих 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Жили  они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пробирке-инкубаторе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Наблюдать за муравьями 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пробирке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было очень неудобно, т.к. любое прикосновение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вызывало панику всей колонии и рабочие муравьи хватали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личинки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начинали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бегать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внутри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пробирки.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Для кормления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муравьев у меня был тростниковый сахар.  Также пробовал  давать кусочки яблока и варенье, оно пришлось им по вкусу.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3476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980728"/>
            <a:ext cx="3898776" cy="4896544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Через несколько дней я решил переселить муравьев в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формикарий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Для этого открыли пробирку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положили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арену. Рабочие особи сразу стали осматривать новое жилище, но поначалу ниже арены не спускались.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Через два дня я  увидел,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что произошло полное переселение,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но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матка так и не вышла из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пробирки,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т.к. мы не затемнили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формикарий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Через неделю  матка отложила несколько яиц.  Рабочие муравьи ухаживали за яйцами и маткой.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Муравьи очень трудолюбивы и всегда находятся 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движении.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Они с легкостью переносят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сахар.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За кипящей жизнью муравьев можно наблюдать бесконечно: постоянные перемещения,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обустраивание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ходов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qwOE9mTrGP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27984" y="692696"/>
            <a:ext cx="3996000" cy="532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19256" cy="707678"/>
          </a:xfrm>
        </p:spPr>
        <p:txBody>
          <a:bodyPr>
            <a:normAutofit/>
          </a:bodyPr>
          <a:lstStyle/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4. Эксперимент: общаются ли муравьи между собой?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bfC3fDqYS08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11960" y="1772816"/>
            <a:ext cx="4474840" cy="4176464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610744" cy="5018236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асставив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5 одинаковых крышек на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арену я положил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одну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ватку смоченную сладким сиропом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стал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наблюдать. Сначала один муравей подбежал к крышке и дотронулся своими усиками до сладкой ватки, затем побежал внутрь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формикария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Встретив там других муравьев, разведчик применил «антенный код», то есть, касаясь своими усиками усиков собеседника, рассказывает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муравьям,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где найти провизию. После этого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муравьи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побежали именно к той крышке, где была ватка с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сиропом.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В этом эксперименте,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я   убедился,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что муравьи общаются с помощью «антенного кода».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06090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Таблица 1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476672"/>
          <a:ext cx="7992888" cy="6298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1243"/>
                <a:gridCol w="2437043"/>
                <a:gridCol w="1966277"/>
                <a:gridCol w="2398325"/>
              </a:tblGrid>
              <a:tr h="638147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Дни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Действие экспериментатора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Действие муравьев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Состояние экспериментатора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596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22.09-29.09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Получение муравьев.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Муравьи в пробирке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Муравьи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заботах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Восторг,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любопытство, тревога для всей семьи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4031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30.09-07.10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Пробирка с муравьями  на арене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формикария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Муравьи осматривают арену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Любопытство,  досада,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радость для всей семьи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7080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08.10-15.10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Затемнение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формикария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Матка с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муравьиями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формикарии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Радость 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для всей семьи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2096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16.10-23.10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Добавление кусочка яблока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Съели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за сутки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Радость 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для всей семьи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2096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24.10-31.10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Добавление капли варенья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Съели за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сутки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Радость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,ожидание для всей семьи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4776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01.11-08.11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Кусочек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яблока+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капля варенья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Перетащили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кусочек яблока в варенье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Удивление 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для всей семьи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4031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09.11-16.11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Постоянное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кормление, увлажнение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Первые яйца муравьев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Восторг, радость, удивление, эйфория 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для всей семьи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596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17.11-24.12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Постоянное кормление, увлажнение, наблюдение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Новые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муравьи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Радость,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удовольствие наблюдать для всей семьи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596</TotalTime>
  <Words>768</Words>
  <Application>Microsoft Office PowerPoint</Application>
  <PresentationFormat>Экран (4:3)</PresentationFormat>
  <Paragraphs>104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Государственное бюджетное общеобразовательное  учреждение  средняя общеобразовательная школа  № 113  Приморского района Санкт-Петербурга </vt:lpstr>
      <vt:lpstr>              Цель проекта  Доказать, что содержание  и уход за муравьями в искусственных условиях (формикарии) влияет на эмоциональную составляющую членов семьи.   Задачи проекта  1 Изучить особенности строения и поведения черного садового муравья  2 Изучить  историю создания формикария  3 Провести эксперимент          </vt:lpstr>
      <vt:lpstr>Слайд 3</vt:lpstr>
      <vt:lpstr>1. Черный садовый муравей</vt:lpstr>
      <vt:lpstr>2. История создания и виды формикариев</vt:lpstr>
      <vt:lpstr>3. Наблюдение за муравьями</vt:lpstr>
      <vt:lpstr>Слайд 7</vt:lpstr>
      <vt:lpstr>4. Эксперимент: общаются ли муравьи между собой?</vt:lpstr>
      <vt:lpstr>Таблица 1</vt:lpstr>
      <vt:lpstr>Выводы</vt:lpstr>
      <vt:lpstr>Список литературы</vt:lpstr>
      <vt:lpstr>Как я открыл посылку с муравьями</vt:lpstr>
      <vt:lpstr>Мои муравьи передают вам привет!!!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 общеобразовательное  учреждение  средняя общеобразовательная школа  № 113  Приморского района Санкт-Петербурга</dc:title>
  <dc:creator>Вероника</dc:creator>
  <cp:lastModifiedBy>Вероника</cp:lastModifiedBy>
  <cp:revision>60</cp:revision>
  <dcterms:created xsi:type="dcterms:W3CDTF">2018-02-10T14:43:08Z</dcterms:created>
  <dcterms:modified xsi:type="dcterms:W3CDTF">2018-02-25T18:56:31Z</dcterms:modified>
</cp:coreProperties>
</file>