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3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59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452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5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0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77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2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73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75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98EAB-D8BE-485C-AB37-3ECBB4C95504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AAB0B-5AE8-43A0-8828-EF2F27850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4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1354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66"/>
                </a:solidFill>
                <a:latin typeface="Trebuchet ms" panose="020B0603020202020204" pitchFamily="34" charset="0"/>
              </a:rPr>
              <a:t>Семинар</a:t>
            </a:r>
            <a:r>
              <a:rPr lang="ru-RU" b="1" i="0" dirty="0" smtClean="0">
                <a:solidFill>
                  <a:srgbClr val="CC0066"/>
                </a:solidFill>
                <a:effectLst/>
                <a:latin typeface="Trebuchet ms" panose="020B0603020202020204" pitchFamily="34" charset="0"/>
              </a:rPr>
              <a:t> для педагогов на тему: «Использование мнемотехники в работе с детьми дошкольного возраста»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0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674519"/>
          </a:xfrm>
        </p:spPr>
      </p:pic>
    </p:spTree>
    <p:extLst>
      <p:ext uri="{BB962C8B-B14F-4D97-AF65-F5344CB8AC3E}">
        <p14:creationId xmlns:p14="http://schemas.microsoft.com/office/powerpoint/2010/main" val="219214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599" cy="5811838"/>
          </a:xfrm>
        </p:spPr>
      </p:pic>
    </p:spTree>
    <p:extLst>
      <p:ext uri="{BB962C8B-B14F-4D97-AF65-F5344CB8AC3E}">
        <p14:creationId xmlns:p14="http://schemas.microsoft.com/office/powerpoint/2010/main" val="3224526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3" y="365125"/>
            <a:ext cx="11187112" cy="5645944"/>
          </a:xfrm>
        </p:spPr>
      </p:pic>
    </p:spTree>
    <p:extLst>
      <p:ext uri="{BB962C8B-B14F-4D97-AF65-F5344CB8AC3E}">
        <p14:creationId xmlns:p14="http://schemas.microsoft.com/office/powerpoint/2010/main" val="3202822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Что такое мнемотехника?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Слова «мнемотехника» и «мнемоника» обозначают одно и тоже – техника запоминания. Они происходят от греческого «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mnemonikon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» по имени древнегреческой богини памяти Мнемозины – матери девяти муз и обозначают «искусство запоминания». Считается, что это слово придумал Пифагор Самосский (6 век до н.э.).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13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i="0" dirty="0" smtClean="0">
                <a:solidFill>
                  <a:srgbClr val="7030A0"/>
                </a:solidFill>
                <a:effectLst/>
                <a:latin typeface="Helvetica Neue"/>
              </a:rPr>
              <a:t>Почему нужно использовать мнемотехнику в детском саду?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В настоящее время воспитатели всё чаще сталкиваются с такими проблемами в развитии детей, как: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маленький словарный запас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неумение согласовывать слова в предложении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нарушение звукопроизношения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плохое развитие связной речи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несформированность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психических процессов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несовершенство различных видов мышления.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84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0" dirty="0" smtClean="0">
                <a:solidFill>
                  <a:srgbClr val="7030A0"/>
                </a:solidFill>
                <a:effectLst/>
                <a:latin typeface="Helvetica Neue"/>
              </a:rPr>
              <a:t>Мнемотехника помогает развивать: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• зрительную и слуховую память;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зрительное и слуховое внимание;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воображение;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восприятие;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развивает кругозор;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развивает все стороны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Helvetica Neue"/>
              </a:rPr>
              <a:t>З</a:t>
            </a:r>
            <a:r>
              <a:rPr lang="ru-RU" b="1" i="0" dirty="0" smtClean="0">
                <a:solidFill>
                  <a:srgbClr val="7030A0"/>
                </a:solidFill>
                <a:effectLst/>
                <a:latin typeface="Helvetica Neue"/>
              </a:rPr>
              <a:t>адачи: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 Способствовать развитию основных психических процессов: 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умению детей преобразовывать абстрактные символы в образы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 Способствовать развитию умения работать по образцу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развитию связной речи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формированию целостного восприятия окружающего мира</a:t>
            </a:r>
          </a:p>
          <a:p>
            <a:r>
              <a:rPr lang="ru-RU" b="0" i="0" smtClean="0">
                <a:solidFill>
                  <a:srgbClr val="000000"/>
                </a:solidFill>
                <a:effectLst/>
                <a:latin typeface="Helvetica Neue"/>
              </a:rPr>
              <a:t>Способствовать развитию творческих способностей детей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1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Helvetica Neue"/>
              </a:rPr>
              <a:t>Т</a:t>
            </a:r>
            <a:r>
              <a:rPr lang="ru-RU" b="1" i="0" dirty="0" smtClean="0">
                <a:solidFill>
                  <a:srgbClr val="7030A0"/>
                </a:solidFill>
                <a:effectLst/>
                <a:latin typeface="Helvetica Neue"/>
              </a:rPr>
              <a:t>ри этапа</a:t>
            </a:r>
            <a:r>
              <a:rPr lang="ru-RU" b="0" i="0" dirty="0" smtClean="0">
                <a:solidFill>
                  <a:srgbClr val="7030A0"/>
                </a:solidFill>
                <a:effectLst/>
                <a:latin typeface="Helvetica Neue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 этап: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Начинать работу с детьми любого возраста необходимо со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знакомства с символами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.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II этап: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На этом этапе нужно научить детей «читать» простые схемы из 2 – 4 символов.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III этап: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На этом этапе начинается работа с 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мнемотаблицами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9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Что такое </a:t>
            </a:r>
            <a:r>
              <a:rPr lang="ru-RU" b="1" i="0" dirty="0" err="1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мнемотаблица</a:t>
            </a:r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 </a:t>
            </a:r>
            <a:r>
              <a:rPr lang="ru-RU" sz="40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схема, в которую заложена определённая информация.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4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i="0" dirty="0" err="1" smtClean="0">
                <a:solidFill>
                  <a:srgbClr val="7030A0"/>
                </a:solidFill>
                <a:effectLst/>
                <a:latin typeface="Helvetica Neue"/>
              </a:rPr>
              <a:t>Мнемотаблицы</a:t>
            </a:r>
            <a:r>
              <a:rPr lang="ru-RU" sz="4000" b="0" i="0" dirty="0" smtClean="0">
                <a:solidFill>
                  <a:srgbClr val="7030A0"/>
                </a:solidFill>
                <a:effectLst/>
                <a:latin typeface="Helvetica Neue"/>
              </a:rPr>
              <a:t>-схемы можно использовать: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для ознакомления детей с окружающим миром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заучивании стихов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пересказах художественной литературы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обучении составлению рассказов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отгадывании и загадывании загадок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для обогащения словарного запаса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обучении составу числа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воспитании культурно-гигиенических навыков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воспитании навыков самообслуживания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• при ознакомлении с основами безопасности жизнедеятельности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0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Как работать с </a:t>
            </a:r>
            <a:r>
              <a:rPr lang="ru-RU" b="1" i="0" dirty="0" err="1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мнемотаблицей</a:t>
            </a:r>
            <a:r>
              <a:rPr lang="ru-RU" b="1" i="0" dirty="0" smtClean="0">
                <a:solidFill>
                  <a:srgbClr val="A71E90"/>
                </a:solidFill>
                <a:effectLst/>
                <a:latin typeface="Trebuchet ms" panose="020B0603020202020204" pitchFamily="34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1: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Воспитатель показывает детям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и разбирает, что на ней изображено: буквы, цифры, геометрические фигуры, абстрактные символы, т.е. информация группируется (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рациотехника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2: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Перекодирование информации, т.е. преобразование из абстрактных символов в образы (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эйдотехника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3: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Составление сюжета, т.е. отработка одного из методов запоминания.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4: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Определение логических связок.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надо составить таким образом, чтобы можно было установить как можно больше логических связок.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Разбор таблицы происходит 1-2 минуты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>Этап 5: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 Детям даётся 10-15 секунд для запоминания (фактор внимания). Затем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Helvetica Neue"/>
              </a:rPr>
              <a:t>мнемотаблица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Helvetica Neue"/>
              </a:rPr>
              <a:t> убирается и дети воспроизводят её графически по памяти.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148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Helvetica Neue</vt:lpstr>
      <vt:lpstr>Times New Roman</vt:lpstr>
      <vt:lpstr>Trebuchet ms</vt:lpstr>
      <vt:lpstr>Тема Office</vt:lpstr>
      <vt:lpstr>Семинар для педагогов на тему: «Использование мнемотехники в работе с детьми дошкольного возраста»</vt:lpstr>
      <vt:lpstr>Что такое мнемотехника?</vt:lpstr>
      <vt:lpstr>Почему нужно использовать мнемотехнику в детском саду?</vt:lpstr>
      <vt:lpstr>Мнемотехника помогает развивать:</vt:lpstr>
      <vt:lpstr>Задачи:</vt:lpstr>
      <vt:lpstr>Три этапа.</vt:lpstr>
      <vt:lpstr>Что такое мнемотаблица?</vt:lpstr>
      <vt:lpstr>Мнемотаблицы-схемы можно использовать:</vt:lpstr>
      <vt:lpstr>Как работать с мнемотаблицей.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педагогов на тему: «Использование мнемотехники в работе с детьми дошкольного возраста»</dc:title>
  <dc:creator>user</dc:creator>
  <cp:lastModifiedBy>user</cp:lastModifiedBy>
  <cp:revision>5</cp:revision>
  <dcterms:created xsi:type="dcterms:W3CDTF">2021-10-19T09:27:09Z</dcterms:created>
  <dcterms:modified xsi:type="dcterms:W3CDTF">2021-10-19T10:13:51Z</dcterms:modified>
</cp:coreProperties>
</file>