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622" autoAdjust="0"/>
  </p:normalViewPr>
  <p:slideViewPr>
    <p:cSldViewPr>
      <p:cViewPr varScale="1">
        <p:scale>
          <a:sx n="110" d="100"/>
          <a:sy n="110" d="100"/>
        </p:scale>
        <p:origin x="1266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FC5FC7-6B4F-4EA0-97F6-282E22F2DE02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439478-5690-4AD2-B2F8-8C453BBBC4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18310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5000">
        <p:checker/>
      </p:transition>
    </mc:Choice>
    <mc:Fallback xmlns="">
      <p:transition spd="slow" advClick="0" advTm="5000">
        <p:checker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5000">
        <p:checker/>
      </p:transition>
    </mc:Choice>
    <mc:Fallback xmlns="">
      <p:transition spd="slow" advClick="0" advTm="5000">
        <p:checker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5000">
        <p:checker/>
      </p:transition>
    </mc:Choice>
    <mc:Fallback xmlns="">
      <p:transition spd="slow" advClick="0" advTm="5000">
        <p:checker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5000">
        <p:checker/>
      </p:transition>
    </mc:Choice>
    <mc:Fallback xmlns="">
      <p:transition spd="slow" advClick="0" advTm="5000">
        <p:checker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5000">
        <p:checker/>
      </p:transition>
    </mc:Choice>
    <mc:Fallback xmlns="">
      <p:transition spd="slow" advClick="0" advTm="5000">
        <p:checker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5000">
        <p:checker/>
      </p:transition>
    </mc:Choice>
    <mc:Fallback xmlns="">
      <p:transition spd="slow" advClick="0" advTm="5000">
        <p:checker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5000">
        <p:checker/>
      </p:transition>
    </mc:Choice>
    <mc:Fallback xmlns="">
      <p:transition spd="slow" advClick="0" advTm="5000">
        <p:checker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5000">
        <p:checker/>
      </p:transition>
    </mc:Choice>
    <mc:Fallback xmlns="">
      <p:transition spd="slow" advClick="0" advTm="5000">
        <p:checker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5000">
        <p:checker/>
      </p:transition>
    </mc:Choice>
    <mc:Fallback xmlns="">
      <p:transition spd="slow" advClick="0" advTm="5000">
        <p:checker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5000">
        <p:checker/>
      </p:transition>
    </mc:Choice>
    <mc:Fallback xmlns="">
      <p:transition spd="slow" advClick="0" advTm="5000">
        <p:checker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5000">
        <p:checker/>
      </p:transition>
    </mc:Choice>
    <mc:Fallback xmlns="">
      <p:transition spd="slow" advClick="0" advTm="5000">
        <p:checker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3000" advClick="0" advTm="5000">
        <p:checker/>
      </p:transition>
    </mc:Choice>
    <mc:Fallback xmlns="">
      <p:transition spd="slow" advClick="0" advTm="5000">
        <p:checker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www.playcast.ru/uploads/2015/11/16/15898837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692696"/>
            <a:ext cx="7776864" cy="54726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22040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5000">
        <p:checker/>
      </p:transition>
    </mc:Choice>
    <mc:Fallback xmlns="">
      <p:transition spd="slow" advClick="0" advTm="5000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ptzgovorit.ru/sites/default/files/styles/700x100_proc/public/insert_images/tolerantnost.jpg?itok=dpcYZVV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404664"/>
            <a:ext cx="7992888" cy="59766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17917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5000">
        <p:checker/>
      </p:transition>
    </mc:Choice>
    <mc:Fallback xmlns="">
      <p:transition spd="slow" advClick="0" advTm="5000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ds02.infourok.ru/uploads/ex/116f/0007d99e-e8f21036/img7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76672"/>
            <a:ext cx="7848872" cy="57606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90756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5000">
        <p:checker/>
      </p:transition>
    </mc:Choice>
    <mc:Fallback xmlns="">
      <p:transition spd="slow" advClick="0" advTm="5000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://images.myshared.ru/6/598845/slide_3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48680"/>
            <a:ext cx="8280920" cy="60486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00997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5000">
        <p:checker/>
      </p:transition>
    </mc:Choice>
    <mc:Fallback xmlns="">
      <p:transition spd="slow" advClick="0" advTm="5000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s://ds04.infourok.ru/uploads/ex/0c6d/000f1414-6523847e/img20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620688"/>
            <a:ext cx="8064896" cy="60486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4549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5000">
        <p:checker/>
      </p:transition>
    </mc:Choice>
    <mc:Fallback xmlns="">
      <p:transition spd="slow" advClick="0" advTm="5000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s://ds04.infourok.ru/uploads/ex/1005/0002948c-3e52dc8f/img0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620688"/>
            <a:ext cx="8136904" cy="55054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85154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5000">
        <p:checker/>
      </p:transition>
    </mc:Choice>
    <mc:Fallback xmlns="">
      <p:transition spd="slow" advClick="0" advTm="5000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http://steshka.ru/wp-content/uploads/2015/03/derevo_tolerantnosti_kartinki_3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1" y="548680"/>
            <a:ext cx="8064896" cy="58326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34323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5000">
        <p:checker/>
      </p:transition>
    </mc:Choice>
    <mc:Fallback xmlns="">
      <p:transition spd="slow" advClick="0" advTm="5000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900igr.net/datas/psikhologija/Tolerantnost-v-literature/0004-004-Osoznanie-togo-chto-vse-ljudi-raznye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76672"/>
            <a:ext cx="8136903" cy="58326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85450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5000">
        <p:checker/>
      </p:transition>
    </mc:Choice>
    <mc:Fallback xmlns="">
      <p:transition spd="slow" advClick="0" advTm="5000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ds02.infourok.ru/uploads/ex/1091/00020c60-a8b86e9e/img20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32656"/>
            <a:ext cx="7992887" cy="61206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30084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5000">
        <p:checker/>
      </p:transition>
    </mc:Choice>
    <mc:Fallback xmlns="">
      <p:transition spd="slow" advClick="0" advTm="5000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www.metod-kopilka.ru/images/doc/23/17080/2/img1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04664"/>
            <a:ext cx="7992887" cy="57606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80662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5000">
        <p:checker/>
      </p:transition>
    </mc:Choice>
    <mc:Fallback xmlns="">
      <p:transition spd="slow" advClick="0" advTm="5000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11</TotalTime>
  <Words>0</Words>
  <Application>Microsoft Office PowerPoint</Application>
  <PresentationFormat>Экран (4:3)</PresentationFormat>
  <Paragraphs>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Calibri</vt:lpstr>
      <vt:lpstr>Candara</vt:lpstr>
      <vt:lpstr>Symbol</vt:lpstr>
      <vt:lpstr>Волна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Воспитатели</dc:creator>
  <cp:lastModifiedBy>Учетная запись Майкрософт</cp:lastModifiedBy>
  <cp:revision>6</cp:revision>
  <dcterms:created xsi:type="dcterms:W3CDTF">2018-11-08T21:34:15Z</dcterms:created>
  <dcterms:modified xsi:type="dcterms:W3CDTF">2021-10-22T11:48:46Z</dcterms:modified>
</cp:coreProperties>
</file>