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4" r:id="rId5"/>
    <p:sldId id="260" r:id="rId6"/>
    <p:sldId id="261" r:id="rId7"/>
    <p:sldId id="265" r:id="rId8"/>
    <p:sldId id="266" r:id="rId9"/>
    <p:sldId id="267" r:id="rId10"/>
    <p:sldId id="268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60" y="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4711_1413632831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2000264"/>
            <a:ext cx="3143236" cy="31432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Живи, Земля!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r>
              <a:rPr lang="ru-RU" dirty="0" smtClean="0"/>
              <a:t> Пасечник Е.А.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8"/>
            <a:ext cx="8858312" cy="4857784"/>
          </a:xfrm>
          <a:prstGeom prst="round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eo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076608"/>
            <a:ext cx="1069941" cy="10668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perzhakova-anastasiya-mihaylovna" TargetMode="External"/><Relationship Id="rId2" Type="http://schemas.openxmlformats.org/officeDocument/2006/relationships/hyperlink" Target="mailto:anastasua_12_84@mail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1183868"/>
            <a:ext cx="4104456" cy="2391720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Пержакова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Анастасия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Михайловна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к.б.н., учитель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биологии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МАОУ Лицей г. Улан-Удэ</a:t>
            </a:r>
          </a:p>
          <a:p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ser\Desktop\на конкурс\20210402_1256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7494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55526"/>
            <a:ext cx="4999020" cy="3749265"/>
          </a:xfrm>
        </p:spPr>
      </p:pic>
      <p:sp>
        <p:nvSpPr>
          <p:cNvPr id="5" name="TextBox 4"/>
          <p:cNvSpPr txBox="1"/>
          <p:nvPr/>
        </p:nvSpPr>
        <p:spPr>
          <a:xfrm>
            <a:off x="323528" y="1275606"/>
            <a:ext cx="3312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Люблю нашу «Таёжную, озерную, степную…» и хочу эту любовь передать подрастающему поколению, чтобы дети поняли – не обязательно уезжать в другие регионы в поисках лучшего, всё лучшее – рядом! Стоит только оглядеться!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4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Общие сведения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7574"/>
            <a:ext cx="8229600" cy="3394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Образование: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Бурятский Государственный университет, 2007 г.,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Специальность:  химик, преподаватель химии</a:t>
            </a:r>
          </a:p>
          <a:p>
            <a:pPr marL="0" indent="0"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Аспирантура: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Восточно-Сибирский Государственный университет технологий и управления, Кафедра «Неорганической и Аналитической химии»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Ученая степень: кандидат биологических наук</a:t>
            </a:r>
          </a:p>
          <a:p>
            <a:pPr marL="0" indent="0"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Стаж работы в школе: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1,5 года</a:t>
            </a:r>
          </a:p>
          <a:p>
            <a:pPr marL="0" indent="0"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Контакты: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т. 89148477351,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E-mail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anastasua_12_84@mail.ru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Сайт: </a:t>
            </a:r>
            <a:r>
              <a:rPr lang="en-US" sz="2000" b="1" u="sng" dirty="0">
                <a:solidFill>
                  <a:schemeClr val="tx2">
                    <a:lumMod val="50000"/>
                  </a:schemeClr>
                </a:solidFill>
                <a:hlinkClick r:id="rId3"/>
              </a:rPr>
              <a:t>https://</a:t>
            </a:r>
            <a:r>
              <a:rPr lang="en-US" sz="2000" b="1" u="sng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nsportal.ru/perzhakova-anastasiya-mihaylovna</a:t>
            </a: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000" b="1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Моя семья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2152"/>
            <a:ext cx="1689633" cy="3665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172075"/>
            <a:ext cx="2693663" cy="26936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60" y="1083912"/>
            <a:ext cx="2304257" cy="3072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771550"/>
            <a:ext cx="2498392" cy="249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6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Классный руководитель 6 Д класса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203598"/>
            <a:ext cx="4061189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379" y="2994306"/>
            <a:ext cx="3744416" cy="2106234"/>
          </a:xfrm>
          <a:prstGeom prst="rect">
            <a:avLst/>
          </a:prstGeom>
        </p:spPr>
      </p:pic>
      <p:sp>
        <p:nvSpPr>
          <p:cNvPr id="7" name="AutoShape 2" descr="https://apf.mail.ru/cgi-bin/readmsg?id=16344908231995625456;0;2&amp;exif=1&amp;full=1&amp;x-email=anastasua_12_84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apf.mail.ru/cgi-bin/readmsg?id=16344908231995625456;0;2&amp;exif=1&amp;full=1&amp;x-email=anastasua_12_84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99" y="3164992"/>
            <a:ext cx="3909251" cy="1802165"/>
          </a:xfrm>
          <a:prstGeom prst="rect">
            <a:avLst/>
          </a:prstGeom>
        </p:spPr>
      </p:pic>
      <p:pic>
        <p:nvPicPr>
          <p:cNvPr id="2053" name="Picture 5" descr="C:\Users\User\Downloads\20211010_1134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953526"/>
            <a:ext cx="406119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491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Повышение квалификации и переподготовка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2021 г. – профессиональная переподготовка «Преподавание биологии в образовательных организациях»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2021 г. – повышение квалификации «Совершенствование методики преподавания химии. Постояннодействующий семинар».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2021 г. – образовательная онлайн платформа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Стемфорд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«Популяризация науки»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2021 г. –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вебинар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Самостоятельная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работа с разными типами вопросов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 уроках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биологии и во внеурочной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деятельности»</a:t>
            </a: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76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Личные достижения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2020 г.  - диктант по Общественному здоровью. Диплом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степени.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–Жданова Анастасия (9 класс) Региональный этап Всероссийского юниорского лесного конкурса «Подрост». Диплом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III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степени в номинации «Экология растений».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 участник Республиканского форума молодых ученых «Потенциал коммерциализации инновационных технологий Республики Бурятия-2021».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 участник дистанционного этапа Всероссийской олимпиады естественных наук «ДНК науки».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 диплом за проведение всероссийского экологического урока «За чистое будущее оз. Байкал».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 диплом за проведение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экоурока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«Мудрый Байкал».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– диплом за проведение всероссийского экологического урока «Вода России: Лаборатория чистой воды»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2021 г. -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Жданова Анастасия (9 класс)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Республиканская конференция учебно-исследовательских работ «Земля-наш общий дом». Сертификат участника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2021 г. – благодарность за участие в мероприятии «Урок безопасности-2021»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13296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153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Познаем и исследуем мир вместе с детьми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11" y="781819"/>
            <a:ext cx="3068960" cy="2301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3927" y="3083539"/>
            <a:ext cx="4072646" cy="18774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212" y="2067694"/>
            <a:ext cx="2196244" cy="29283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591" y="781820"/>
            <a:ext cx="2684917" cy="201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25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Вместе озеленяем школу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22725"/>
            <a:ext cx="2484276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171911"/>
            <a:ext cx="2510639" cy="33475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541" y="1514340"/>
            <a:ext cx="3105517" cy="232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351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Учимся правилам электробезопасности и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</a:rPr>
              <a:t>экологичному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использованию электроэнергии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75606"/>
            <a:ext cx="2571750" cy="2571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598" y="1131590"/>
            <a:ext cx="2880320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923678"/>
            <a:ext cx="3645024" cy="273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32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355</Words>
  <Application>Microsoft Office PowerPoint</Application>
  <PresentationFormat>Экран (16:9)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Monotype Corsiva</vt:lpstr>
      <vt:lpstr>Тема Office</vt:lpstr>
      <vt:lpstr>Презентация PowerPoint</vt:lpstr>
      <vt:lpstr> Общие сведения </vt:lpstr>
      <vt:lpstr>Моя семья</vt:lpstr>
      <vt:lpstr>Классный руководитель 6 Д класса</vt:lpstr>
      <vt:lpstr>Повышение квалификации и переподготовка</vt:lpstr>
      <vt:lpstr>Личные достижения</vt:lpstr>
      <vt:lpstr>Познаем и исследуем мир вместе с детьми</vt:lpstr>
      <vt:lpstr>Вместе озеленяем школу</vt:lpstr>
      <vt:lpstr>Учимся правилам электробезопасности и экологичному использованию электроэнергии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б29</cp:lastModifiedBy>
  <cp:revision>18</cp:revision>
  <dcterms:created xsi:type="dcterms:W3CDTF">2016-05-11T08:30:43Z</dcterms:created>
  <dcterms:modified xsi:type="dcterms:W3CDTF">2021-10-22T07:03:34Z</dcterms:modified>
</cp:coreProperties>
</file>