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0" r:id="rId6"/>
    <p:sldId id="262" r:id="rId7"/>
    <p:sldId id="268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142852"/>
            <a:ext cx="785818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Родительское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собрание 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«ФОРМИРОВАНИЕ ЛИЧНОСТИ РЕБЕНКА ПОСРЕДСТВОМ ЗАНЯТИЙ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ТВОРЧЕСКОМ ОБЪЕДИНЕНИИ –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Крокус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rgbClr val="CC3399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 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Ткачева Алла Николаевна</a:t>
            </a:r>
            <a:endParaRPr lang="ru-RU" sz="20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-38560" y="188640"/>
            <a:ext cx="89543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образовательное учреждение дополнительного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Егорлыкский Центр внешкольной работы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Что такое дополнительное образование?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71438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Дополнительное образование – это  образование за рамками основного образования.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Другими, белее простыми словами, дополнительное образование – это выбор ребенком занятия по интересам. </a:t>
            </a:r>
          </a:p>
          <a:p>
            <a:pPr>
              <a:buFont typeface="Arial" charset="0"/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357166"/>
            <a:ext cx="821533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Занятия в 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творческом 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объединении - это: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смена вида деятельности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смена стиля общения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- смена круга общения.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055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смена обстановки.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055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способ организации досуга ребенка.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055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это общение.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i.mycdn.me/i?r=AzEPZsRbOZEKgBhR0XGMT1RkZt00AwRsJeDWsVS2l7Hkd6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2181225" cy="2181226"/>
          </a:xfrm>
          <a:prstGeom prst="rect">
            <a:avLst/>
          </a:prstGeom>
          <a:noFill/>
        </p:spPr>
      </p:pic>
      <p:pic>
        <p:nvPicPr>
          <p:cNvPr id="12292" name="Picture 4" descr="https://i.mycdn.me/i?r=AzEPZsRbOZEKgBhR0XGMT1RkRcyE788E1lSBBhGa-Aur06aKTM5SRkZCeTgDn6uOy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501008"/>
            <a:ext cx="2181225" cy="21812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285728"/>
            <a:ext cx="73581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способствуют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созданию условий для самореализации личности,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-увеличению объема памяти,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-расширению  общего кругозора,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-приятному времяпрепровождению,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-общению с единомышленниками,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-повышению самооценки,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-самоопределению школьников.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i.mycdn.me/i?r=AzEPZsRbOZEKgBhR0XGMT1RkWnoUIEHs1sKzO-2W4OEwP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73016"/>
            <a:ext cx="2181225" cy="2181226"/>
          </a:xfrm>
          <a:prstGeom prst="rect">
            <a:avLst/>
          </a:prstGeom>
          <a:noFill/>
        </p:spPr>
      </p:pic>
      <p:pic>
        <p:nvPicPr>
          <p:cNvPr id="11268" name="Picture 4" descr="https://i.mycdn.me/i?r=AzEPZsRbOZEKgBhR0XGMT1RkGYYJF32-joTpE9WxYQsHf6aKTM5SRkZCeTgDn6uOy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645024"/>
            <a:ext cx="2181225" cy="21812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357166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обучают:</a:t>
            </a: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технике валяния,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-разным видам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валяния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-историческим сведениям возникновения и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старинного и, ныне популярного искусства валяния.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mycdn.me/i?r=AzEPZsRbOZEKgBhR0XGMT1RkgERWH74gj9OJvxahzHVemK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564904"/>
            <a:ext cx="2181225" cy="2181226"/>
          </a:xfrm>
          <a:prstGeom prst="rect">
            <a:avLst/>
          </a:prstGeom>
          <a:noFill/>
        </p:spPr>
      </p:pic>
      <p:pic>
        <p:nvPicPr>
          <p:cNvPr id="10244" name="Picture 4" descr="https://i.mycdn.me/i?r=AzEPZsRbOZEKgBhR0XGMT1RkwIsmUPlqHF-KUC1oN2EppqaKTM5SRkZCeTgDn6uOy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564904"/>
            <a:ext cx="2181225" cy="21812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357166"/>
            <a:ext cx="75009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кружка развивают :</a:t>
            </a: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-творческие способности,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-образное мышление,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-эстетический, художественный вкус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-глазомер,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-пространственное мышление,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-логику,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-мелкую моторику,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-воображение.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i.mycdn.me/i?r=AzEPZsRbOZEKgBhR0XGMT1Rk2asXSWfDAhhvxmQyqCRJv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933056"/>
            <a:ext cx="2181225" cy="2181226"/>
          </a:xfrm>
          <a:prstGeom prst="rect">
            <a:avLst/>
          </a:prstGeom>
          <a:noFill/>
        </p:spPr>
      </p:pic>
      <p:pic>
        <p:nvPicPr>
          <p:cNvPr id="9220" name="Picture 4" descr="https://i.mycdn.me/i?r=AzEPZsRbOZEKgBhR0XGMT1Rk89RONkmEJxLFAFDmmFXTJqaKTM5SRkZCeTgDn6uOy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933056"/>
            <a:ext cx="2181225" cy="21812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428604"/>
            <a:ext cx="77867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кружка воспитывают:</a:t>
            </a: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нравственные качества детей,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-интерес к культуре своей Родины,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-интерес к декоративно-прикладному искусству,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-аккуратность, усидчивость, терпение,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-чувство самоконтроля,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-взаимопомощи – чувство локтя.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i.mycdn.me/i?r=AzEPZsRbOZEKgBhR0XGMT1RkAAJAtQzxFCViUNuIrKlSXq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2181225" cy="2181226"/>
          </a:xfrm>
          <a:prstGeom prst="rect">
            <a:avLst/>
          </a:prstGeom>
          <a:noFill/>
        </p:spPr>
      </p:pic>
      <p:pic>
        <p:nvPicPr>
          <p:cNvPr id="7172" name="Picture 4" descr="https://i.mycdn.me/i?r=AzEPZsRbOZEKgBhR0XGMT1RkCKMuz25sraAf7bvwHb4me6aKTM5SRkZCeTgDn6uOy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284984"/>
            <a:ext cx="2181225" cy="21812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2000240"/>
            <a:ext cx="89297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!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212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Что такое дополнительное образование?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vladelec</dc:creator>
  <cp:lastModifiedBy>Алла</cp:lastModifiedBy>
  <cp:revision>30</cp:revision>
  <dcterms:created xsi:type="dcterms:W3CDTF">2016-02-24T13:49:54Z</dcterms:created>
  <dcterms:modified xsi:type="dcterms:W3CDTF">2021-10-14T03:51:11Z</dcterms:modified>
</cp:coreProperties>
</file>