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3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E024BF5-1B54-4500-89E4-04DFCC368A5F}" type="doc">
      <dgm:prSet loTypeId="urn:microsoft.com/office/officeart/2008/layout/HalfCircleOrganizationChart" loCatId="hierarchy" qsTypeId="urn:microsoft.com/office/officeart/2005/8/quickstyle/3d2" qsCatId="3D" csTypeId="urn:microsoft.com/office/officeart/2005/8/colors/accent4_1" csCatId="accent4" phldr="1"/>
      <dgm:spPr/>
      <dgm:t>
        <a:bodyPr/>
        <a:lstStyle/>
        <a:p>
          <a:endParaRPr lang="ru-RU"/>
        </a:p>
      </dgm:t>
    </dgm:pt>
    <dgm:pt modelId="{C3D7BD6C-CD53-4126-8F2B-BF31D5152A75}">
      <dgm:prSet phldrT="[Текст]" custT="1"/>
      <dgm:spPr/>
      <dgm:t>
        <a:bodyPr/>
        <a:lstStyle/>
        <a:p>
          <a:pPr algn="ctr"/>
          <a:r>
            <a:rPr lang="ru-RU" sz="2400" dirty="0" smtClean="0"/>
            <a:t>Акробатика</a:t>
          </a:r>
          <a:endParaRPr lang="ru-RU" sz="2400" dirty="0"/>
        </a:p>
      </dgm:t>
    </dgm:pt>
    <dgm:pt modelId="{D202BB59-24DF-4E8B-A6F6-D0C56DB81CD7}" type="parTrans" cxnId="{F1020982-AD98-445D-91B2-9F08F5F81188}">
      <dgm:prSet/>
      <dgm:spPr/>
      <dgm:t>
        <a:bodyPr/>
        <a:lstStyle/>
        <a:p>
          <a:endParaRPr lang="ru-RU"/>
        </a:p>
      </dgm:t>
    </dgm:pt>
    <dgm:pt modelId="{C98D26F0-2958-4DE7-96E7-ECE0DBEF771E}" type="sibTrans" cxnId="{F1020982-AD98-445D-91B2-9F08F5F81188}">
      <dgm:prSet/>
      <dgm:spPr/>
      <dgm:t>
        <a:bodyPr/>
        <a:lstStyle/>
        <a:p>
          <a:endParaRPr lang="ru-RU"/>
        </a:p>
      </dgm:t>
    </dgm:pt>
    <dgm:pt modelId="{EA04CEF0-D168-4757-ACC0-692FDDEB353C}" type="asst">
      <dgm:prSet phldrT="[Текст]" custT="1"/>
      <dgm:spPr/>
      <dgm:t>
        <a:bodyPr/>
        <a:lstStyle/>
        <a:p>
          <a:r>
            <a:rPr lang="ru-RU" sz="1400" dirty="0" smtClean="0"/>
            <a:t>Партерная</a:t>
          </a:r>
          <a:endParaRPr lang="ru-RU" sz="1400" dirty="0"/>
        </a:p>
      </dgm:t>
    </dgm:pt>
    <dgm:pt modelId="{89A4AD8D-C072-45F0-B3AC-DBD3A8CC31D5}" type="parTrans" cxnId="{B47D33EC-C0E4-44D9-97A7-330ED62C03D5}">
      <dgm:prSet/>
      <dgm:spPr/>
      <dgm:t>
        <a:bodyPr/>
        <a:lstStyle/>
        <a:p>
          <a:endParaRPr lang="ru-RU"/>
        </a:p>
      </dgm:t>
    </dgm:pt>
    <dgm:pt modelId="{3AE81E65-9E42-4A6B-8CC6-3BEBA66589FC}" type="sibTrans" cxnId="{B47D33EC-C0E4-44D9-97A7-330ED62C03D5}">
      <dgm:prSet/>
      <dgm:spPr/>
      <dgm:t>
        <a:bodyPr/>
        <a:lstStyle/>
        <a:p>
          <a:endParaRPr lang="ru-RU"/>
        </a:p>
      </dgm:t>
    </dgm:pt>
    <dgm:pt modelId="{78B3D3B1-6658-4AAF-B537-DD6225E5F651}" type="asst">
      <dgm:prSet custT="1"/>
      <dgm:spPr/>
      <dgm:t>
        <a:bodyPr/>
        <a:lstStyle/>
        <a:p>
          <a:r>
            <a:rPr lang="ru-RU" sz="1400" dirty="0" smtClean="0"/>
            <a:t>Воздушная</a:t>
          </a:r>
          <a:endParaRPr lang="ru-RU" sz="1400" dirty="0"/>
        </a:p>
      </dgm:t>
    </dgm:pt>
    <dgm:pt modelId="{CF89FD79-A3E5-47C2-A0D1-893CE2DA9172}" type="parTrans" cxnId="{2891BB96-0167-40D7-90BF-FDF30FB8D994}">
      <dgm:prSet/>
      <dgm:spPr/>
      <dgm:t>
        <a:bodyPr/>
        <a:lstStyle/>
        <a:p>
          <a:endParaRPr lang="ru-RU"/>
        </a:p>
      </dgm:t>
    </dgm:pt>
    <dgm:pt modelId="{5E90C2D0-DEFC-44B8-8D39-27D53647DF07}" type="sibTrans" cxnId="{2891BB96-0167-40D7-90BF-FDF30FB8D994}">
      <dgm:prSet/>
      <dgm:spPr/>
      <dgm:t>
        <a:bodyPr/>
        <a:lstStyle/>
        <a:p>
          <a:endParaRPr lang="ru-RU"/>
        </a:p>
      </dgm:t>
    </dgm:pt>
    <dgm:pt modelId="{336E1EAA-2AF7-4113-8053-712B585C8F3A}">
      <dgm:prSet custT="1"/>
      <dgm:spPr/>
      <dgm:t>
        <a:bodyPr/>
        <a:lstStyle/>
        <a:p>
          <a:r>
            <a:rPr lang="ru-RU" sz="1400" dirty="0" smtClean="0">
              <a:latin typeface="Arial" panose="020B0604020202020204" pitchFamily="34" charset="0"/>
              <a:cs typeface="Arial" panose="020B0604020202020204" pitchFamily="34" charset="0"/>
            </a:rPr>
            <a:t>Вольтижная</a:t>
          </a:r>
          <a:endParaRPr lang="ru-RU" sz="1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F0AE928-D1DC-4604-9330-FBB63151FBE6}" type="parTrans" cxnId="{7F228E3C-D835-4E58-A335-41ED3E7CD34C}">
      <dgm:prSet/>
      <dgm:spPr/>
      <dgm:t>
        <a:bodyPr/>
        <a:lstStyle/>
        <a:p>
          <a:endParaRPr lang="ru-RU"/>
        </a:p>
      </dgm:t>
    </dgm:pt>
    <dgm:pt modelId="{463D51BB-8568-453D-AB24-F92E589A9A58}" type="sibTrans" cxnId="{7F228E3C-D835-4E58-A335-41ED3E7CD34C}">
      <dgm:prSet/>
      <dgm:spPr/>
      <dgm:t>
        <a:bodyPr/>
        <a:lstStyle/>
        <a:p>
          <a:endParaRPr lang="ru-RU"/>
        </a:p>
      </dgm:t>
    </dgm:pt>
    <dgm:pt modelId="{FC62BD2D-2C8A-4ECD-A268-4EB3DDD2AE92}">
      <dgm:prSet custT="1"/>
      <dgm:spPr/>
      <dgm:t>
        <a:bodyPr/>
        <a:lstStyle/>
        <a:p>
          <a:r>
            <a:rPr lang="ru-RU" sz="1400" dirty="0" smtClean="0">
              <a:latin typeface="Arial" panose="020B0604020202020204" pitchFamily="34" charset="0"/>
              <a:cs typeface="Arial" panose="020B0604020202020204" pitchFamily="34" charset="0"/>
            </a:rPr>
            <a:t>Пластическая</a:t>
          </a:r>
          <a:endParaRPr lang="ru-RU" sz="1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ACD2B89-F7A4-42F0-A852-E62FC93FA813}" type="parTrans" cxnId="{C979523B-C5B8-4600-9873-466839E366B4}">
      <dgm:prSet/>
      <dgm:spPr/>
      <dgm:t>
        <a:bodyPr/>
        <a:lstStyle/>
        <a:p>
          <a:endParaRPr lang="ru-RU"/>
        </a:p>
      </dgm:t>
    </dgm:pt>
    <dgm:pt modelId="{EC0BBBBB-D857-45A8-B446-B70EAEE13E71}" type="sibTrans" cxnId="{C979523B-C5B8-4600-9873-466839E366B4}">
      <dgm:prSet/>
      <dgm:spPr/>
      <dgm:t>
        <a:bodyPr/>
        <a:lstStyle/>
        <a:p>
          <a:endParaRPr lang="ru-RU"/>
        </a:p>
      </dgm:t>
    </dgm:pt>
    <dgm:pt modelId="{1E2C662A-61B4-4507-8474-D9DBF8AE5221}">
      <dgm:prSet custT="1"/>
      <dgm:spPr/>
      <dgm:t>
        <a:bodyPr/>
        <a:lstStyle/>
        <a:p>
          <a:r>
            <a:rPr lang="ru-RU" sz="1400" dirty="0" smtClean="0">
              <a:latin typeface="Arial" panose="020B0604020202020204" pitchFamily="34" charset="0"/>
              <a:cs typeface="Arial" panose="020B0604020202020204" pitchFamily="34" charset="0"/>
            </a:rPr>
            <a:t>Силовая</a:t>
          </a:r>
          <a:endParaRPr lang="ru-RU" sz="1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65044C0-C3C2-4546-A474-E410FE87BDDE}" type="parTrans" cxnId="{8B125A3C-F5D8-4585-9396-67F8B82E7099}">
      <dgm:prSet/>
      <dgm:spPr/>
      <dgm:t>
        <a:bodyPr/>
        <a:lstStyle/>
        <a:p>
          <a:endParaRPr lang="ru-RU"/>
        </a:p>
      </dgm:t>
    </dgm:pt>
    <dgm:pt modelId="{E70F3978-341F-4E01-A9B2-3E81CEB87320}" type="sibTrans" cxnId="{8B125A3C-F5D8-4585-9396-67F8B82E7099}">
      <dgm:prSet/>
      <dgm:spPr/>
      <dgm:t>
        <a:bodyPr/>
        <a:lstStyle/>
        <a:p>
          <a:endParaRPr lang="ru-RU"/>
        </a:p>
      </dgm:t>
    </dgm:pt>
    <dgm:pt modelId="{5EF99E13-A30C-434B-AB12-3212CDC4AF5E}">
      <dgm:prSet custT="1"/>
      <dgm:spPr/>
      <dgm:t>
        <a:bodyPr/>
        <a:lstStyle/>
        <a:p>
          <a:r>
            <a:rPr lang="ru-RU" sz="1400" dirty="0" smtClean="0">
              <a:latin typeface="Arial" panose="020B0604020202020204" pitchFamily="34" charset="0"/>
              <a:cs typeface="Arial" panose="020B0604020202020204" pitchFamily="34" charset="0"/>
            </a:rPr>
            <a:t>Прыжковая</a:t>
          </a:r>
          <a:endParaRPr lang="ru-RU" sz="1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1B483E3-0364-46EB-AFBF-828AF1859F8E}" type="parTrans" cxnId="{C334B5B5-9EA0-4A99-B7B7-5BB89323A390}">
      <dgm:prSet/>
      <dgm:spPr/>
      <dgm:t>
        <a:bodyPr/>
        <a:lstStyle/>
        <a:p>
          <a:endParaRPr lang="ru-RU"/>
        </a:p>
      </dgm:t>
    </dgm:pt>
    <dgm:pt modelId="{842E1DED-3F1F-48B9-B822-96C9F7863C2A}" type="sibTrans" cxnId="{C334B5B5-9EA0-4A99-B7B7-5BB89323A390}">
      <dgm:prSet/>
      <dgm:spPr/>
      <dgm:t>
        <a:bodyPr/>
        <a:lstStyle/>
        <a:p>
          <a:endParaRPr lang="ru-RU"/>
        </a:p>
      </dgm:t>
    </dgm:pt>
    <dgm:pt modelId="{3AEFECA7-5C81-4A24-9902-93DCC5AB6266}">
      <dgm:prSet custT="1"/>
      <dgm:spPr/>
      <dgm:t>
        <a:bodyPr/>
        <a:lstStyle/>
        <a:p>
          <a:r>
            <a:rPr lang="ru-RU" sz="1200" dirty="0" smtClean="0">
              <a:latin typeface="Arial" panose="020B0604020202020204" pitchFamily="34" charset="0"/>
              <a:cs typeface="Arial" panose="020B0604020202020204" pitchFamily="34" charset="0"/>
            </a:rPr>
            <a:t>Прыжки с трамплина</a:t>
          </a:r>
          <a:endParaRPr lang="ru-RU" sz="12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F885A7E-4722-41B4-BEE4-306370D0B449}" type="parTrans" cxnId="{D839DDE6-F396-4848-BA41-2DC4DAB7C8BA}">
      <dgm:prSet/>
      <dgm:spPr/>
      <dgm:t>
        <a:bodyPr/>
        <a:lstStyle/>
        <a:p>
          <a:endParaRPr lang="ru-RU"/>
        </a:p>
      </dgm:t>
    </dgm:pt>
    <dgm:pt modelId="{84E2E2A3-B11E-46F7-A9EF-107C6DEE37D1}" type="sibTrans" cxnId="{D839DDE6-F396-4848-BA41-2DC4DAB7C8BA}">
      <dgm:prSet/>
      <dgm:spPr/>
      <dgm:t>
        <a:bodyPr/>
        <a:lstStyle/>
        <a:p>
          <a:endParaRPr lang="ru-RU"/>
        </a:p>
      </dgm:t>
    </dgm:pt>
    <dgm:pt modelId="{E7E7A93C-5FB1-43D2-93D2-BF4F14FCFC9B}">
      <dgm:prSet custT="1"/>
      <dgm:spPr/>
      <dgm:t>
        <a:bodyPr/>
        <a:lstStyle/>
        <a:p>
          <a:r>
            <a:rPr lang="ru-RU" sz="1200" dirty="0" smtClean="0">
              <a:latin typeface="Arial" panose="020B0604020202020204" pitchFamily="34" charset="0"/>
              <a:cs typeface="Arial" panose="020B0604020202020204" pitchFamily="34" charset="0"/>
            </a:rPr>
            <a:t>Плечевая акробатика</a:t>
          </a:r>
          <a:endParaRPr lang="ru-RU" sz="12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070C1E3-E1F4-4533-AF5C-18EE25F3A633}" type="parTrans" cxnId="{91FE49DE-DFDC-4E2F-A4A0-F4D433230713}">
      <dgm:prSet/>
      <dgm:spPr/>
      <dgm:t>
        <a:bodyPr/>
        <a:lstStyle/>
        <a:p>
          <a:endParaRPr lang="ru-RU"/>
        </a:p>
      </dgm:t>
    </dgm:pt>
    <dgm:pt modelId="{2C3448EA-C37D-4AA2-BDBE-A8162299B593}" type="sibTrans" cxnId="{91FE49DE-DFDC-4E2F-A4A0-F4D433230713}">
      <dgm:prSet/>
      <dgm:spPr/>
      <dgm:t>
        <a:bodyPr/>
        <a:lstStyle/>
        <a:p>
          <a:endParaRPr lang="ru-RU"/>
        </a:p>
      </dgm:t>
    </dgm:pt>
    <dgm:pt modelId="{115BF55E-5B99-4CE3-9A4E-59BD4840005C}">
      <dgm:prSet custT="1"/>
      <dgm:spPr/>
      <dgm:t>
        <a:bodyPr/>
        <a:lstStyle/>
        <a:p>
          <a:r>
            <a:rPr lang="ru-RU" sz="1200" dirty="0" smtClean="0">
              <a:latin typeface="Arial" panose="020B0604020202020204" pitchFamily="34" charset="0"/>
              <a:cs typeface="Arial" panose="020B0604020202020204" pitchFamily="34" charset="0"/>
            </a:rPr>
            <a:t>С подкидными досками</a:t>
          </a:r>
          <a:endParaRPr lang="ru-RU" sz="12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9314B88-508F-4EAA-AA2C-8EB0C4784BD9}" type="parTrans" cxnId="{EC0C0DC8-89A2-433E-A6C5-93AA043963F8}">
      <dgm:prSet/>
      <dgm:spPr/>
      <dgm:t>
        <a:bodyPr/>
        <a:lstStyle/>
        <a:p>
          <a:endParaRPr lang="ru-RU"/>
        </a:p>
      </dgm:t>
    </dgm:pt>
    <dgm:pt modelId="{13707F48-48CB-4374-AF3B-F33DF77CF233}" type="sibTrans" cxnId="{EC0C0DC8-89A2-433E-A6C5-93AA043963F8}">
      <dgm:prSet/>
      <dgm:spPr/>
      <dgm:t>
        <a:bodyPr/>
        <a:lstStyle/>
        <a:p>
          <a:endParaRPr lang="ru-RU"/>
        </a:p>
      </dgm:t>
    </dgm:pt>
    <dgm:pt modelId="{1DF375C8-2C78-44F4-8DF0-024AE86A4490}">
      <dgm:prSet custT="1"/>
      <dgm:spPr/>
      <dgm:t>
        <a:bodyPr/>
        <a:lstStyle/>
        <a:p>
          <a:r>
            <a:rPr lang="ru-RU" sz="1200" dirty="0" smtClean="0">
              <a:latin typeface="Arial" panose="020B0604020202020204" pitchFamily="34" charset="0"/>
              <a:cs typeface="Arial" panose="020B0604020202020204" pitchFamily="34" charset="0"/>
            </a:rPr>
            <a:t>Икарейские игры</a:t>
          </a:r>
          <a:endParaRPr lang="ru-RU" sz="12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8DAB2AE-2A88-4288-8903-B7663885DF7A}" type="parTrans" cxnId="{77092F3F-1C87-4461-ADCD-B54B53EE00A3}">
      <dgm:prSet/>
      <dgm:spPr/>
      <dgm:t>
        <a:bodyPr/>
        <a:lstStyle/>
        <a:p>
          <a:endParaRPr lang="ru-RU"/>
        </a:p>
      </dgm:t>
    </dgm:pt>
    <dgm:pt modelId="{6D09E664-13F4-41F0-A50E-199DED43397B}" type="sibTrans" cxnId="{77092F3F-1C87-4461-ADCD-B54B53EE00A3}">
      <dgm:prSet/>
      <dgm:spPr/>
      <dgm:t>
        <a:bodyPr/>
        <a:lstStyle/>
        <a:p>
          <a:endParaRPr lang="ru-RU"/>
        </a:p>
      </dgm:t>
    </dgm:pt>
    <dgm:pt modelId="{56AABF2F-132B-4D47-8968-3FCB21836707}">
      <dgm:prSet custT="1"/>
      <dgm:spPr/>
      <dgm:t>
        <a:bodyPr/>
        <a:lstStyle/>
        <a:p>
          <a:r>
            <a:rPr lang="ru-RU" sz="1200" dirty="0" smtClean="0">
              <a:latin typeface="Arial" panose="020B0604020202020204" pitchFamily="34" charset="0"/>
              <a:cs typeface="Arial" panose="020B0604020202020204" pitchFamily="34" charset="0"/>
            </a:rPr>
            <a:t>Прыжки</a:t>
          </a:r>
          <a:r>
            <a:rPr lang="ru-RU" sz="1200" dirty="0" smtClean="0"/>
            <a:t> на батуте</a:t>
          </a:r>
          <a:endParaRPr lang="ru-RU" sz="1200" dirty="0"/>
        </a:p>
      </dgm:t>
    </dgm:pt>
    <dgm:pt modelId="{7A7DDFD2-D470-44B5-8C3A-4A383FFFC582}" type="parTrans" cxnId="{F851506A-0637-4A38-8742-C003EAC710AE}">
      <dgm:prSet/>
      <dgm:spPr/>
      <dgm:t>
        <a:bodyPr/>
        <a:lstStyle/>
        <a:p>
          <a:endParaRPr lang="ru-RU"/>
        </a:p>
      </dgm:t>
    </dgm:pt>
    <dgm:pt modelId="{A6F67BD4-B007-4686-B692-23E6DB51AFA6}" type="sibTrans" cxnId="{F851506A-0637-4A38-8742-C003EAC710AE}">
      <dgm:prSet/>
      <dgm:spPr/>
      <dgm:t>
        <a:bodyPr/>
        <a:lstStyle/>
        <a:p>
          <a:endParaRPr lang="ru-RU"/>
        </a:p>
      </dgm:t>
    </dgm:pt>
    <dgm:pt modelId="{26F762C8-5E73-4CC7-8686-A9965E4D24AD}">
      <dgm:prSet custT="1"/>
      <dgm:spPr/>
      <dgm:t>
        <a:bodyPr/>
        <a:lstStyle/>
        <a:p>
          <a:r>
            <a:rPr lang="ru-RU" sz="1200" dirty="0" smtClean="0">
              <a:latin typeface="Arial" panose="020B0604020202020204" pitchFamily="34" charset="0"/>
              <a:cs typeface="Arial" panose="020B0604020202020204" pitchFamily="34" charset="0"/>
            </a:rPr>
            <a:t>Темповая и каскадная</a:t>
          </a:r>
          <a:endParaRPr lang="ru-RU" sz="12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E9DF4A3-6AA3-4719-AFD3-FA94CB520303}" type="parTrans" cxnId="{991FE023-6EC7-4970-B4E6-E9D58C63C7EC}">
      <dgm:prSet/>
      <dgm:spPr/>
      <dgm:t>
        <a:bodyPr/>
        <a:lstStyle/>
        <a:p>
          <a:endParaRPr lang="ru-RU"/>
        </a:p>
      </dgm:t>
    </dgm:pt>
    <dgm:pt modelId="{EE87B75C-CE95-4468-BE7D-14D5242E6AB5}" type="sibTrans" cxnId="{991FE023-6EC7-4970-B4E6-E9D58C63C7EC}">
      <dgm:prSet/>
      <dgm:spPr/>
      <dgm:t>
        <a:bodyPr/>
        <a:lstStyle/>
        <a:p>
          <a:endParaRPr lang="ru-RU"/>
        </a:p>
      </dgm:t>
    </dgm:pt>
    <dgm:pt modelId="{0D4DB33F-014B-4EB5-B37A-D1A0E1AC2223}">
      <dgm:prSet custT="1"/>
      <dgm:spPr/>
      <dgm:t>
        <a:bodyPr/>
        <a:lstStyle/>
        <a:p>
          <a:r>
            <a:rPr lang="ru-RU" sz="1400" dirty="0" smtClean="0">
              <a:latin typeface="Arial" panose="020B0604020202020204" pitchFamily="34" charset="0"/>
              <a:cs typeface="Arial" panose="020B0604020202020204" pitchFamily="34" charset="0"/>
            </a:rPr>
            <a:t>Конная</a:t>
          </a:r>
          <a:endParaRPr lang="ru-RU" sz="1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81EF16C-9C10-4F25-888C-9697AC0CBDA7}" type="parTrans" cxnId="{3693EA71-DF73-4D98-B372-5247F0B0D9E7}">
      <dgm:prSet/>
      <dgm:spPr/>
      <dgm:t>
        <a:bodyPr/>
        <a:lstStyle/>
        <a:p>
          <a:endParaRPr lang="ru-RU"/>
        </a:p>
      </dgm:t>
    </dgm:pt>
    <dgm:pt modelId="{30717309-4A8F-4971-B867-483BEDC2CAB0}" type="sibTrans" cxnId="{3693EA71-DF73-4D98-B372-5247F0B0D9E7}">
      <dgm:prSet/>
      <dgm:spPr/>
      <dgm:t>
        <a:bodyPr/>
        <a:lstStyle/>
        <a:p>
          <a:endParaRPr lang="ru-RU"/>
        </a:p>
      </dgm:t>
    </dgm:pt>
    <dgm:pt modelId="{5EC8E632-9390-47D2-8FE0-09BCDEE2060B}">
      <dgm:prSet custT="1"/>
      <dgm:spPr/>
      <dgm:t>
        <a:bodyPr/>
        <a:lstStyle/>
        <a:p>
          <a:r>
            <a:rPr lang="ru-RU" sz="1200" dirty="0" smtClean="0">
              <a:latin typeface="Arial" panose="020B0604020202020204" pitchFamily="34" charset="0"/>
              <a:cs typeface="Arial" panose="020B0604020202020204" pitchFamily="34" charset="0"/>
            </a:rPr>
            <a:t>Сальто-</a:t>
          </a:r>
          <a:r>
            <a:rPr lang="ru-RU" sz="1200" dirty="0" err="1" smtClean="0">
              <a:latin typeface="Arial" panose="020B0604020202020204" pitchFamily="34" charset="0"/>
              <a:cs typeface="Arial" panose="020B0604020202020204" pitchFamily="34" charset="0"/>
            </a:rPr>
            <a:t>морталисты</a:t>
          </a:r>
          <a:endParaRPr lang="ru-RU" sz="12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79006F0-40FB-47C7-B9C1-EBC7477F2D8D}" type="parTrans" cxnId="{8BD1355F-4072-400C-B732-AC0FF5597827}">
      <dgm:prSet/>
      <dgm:spPr/>
      <dgm:t>
        <a:bodyPr/>
        <a:lstStyle/>
        <a:p>
          <a:endParaRPr lang="ru-RU"/>
        </a:p>
      </dgm:t>
    </dgm:pt>
    <dgm:pt modelId="{77EF2808-A7A2-4601-942C-FE3AE5F47FB9}" type="sibTrans" cxnId="{8BD1355F-4072-400C-B732-AC0FF5597827}">
      <dgm:prSet/>
      <dgm:spPr/>
      <dgm:t>
        <a:bodyPr/>
        <a:lstStyle/>
        <a:p>
          <a:endParaRPr lang="ru-RU"/>
        </a:p>
      </dgm:t>
    </dgm:pt>
    <dgm:pt modelId="{0A157105-0136-42B0-AAAD-D2194595E3DB}">
      <dgm:prSet custT="1"/>
      <dgm:spPr/>
      <dgm:t>
        <a:bodyPr/>
        <a:lstStyle/>
        <a:p>
          <a:r>
            <a:rPr lang="ru-RU" sz="1200" dirty="0" smtClean="0">
              <a:latin typeface="Arial" panose="020B0604020202020204" pitchFamily="34" charset="0"/>
              <a:cs typeface="Arial" panose="020B0604020202020204" pitchFamily="34" charset="0"/>
            </a:rPr>
            <a:t>Жокеи</a:t>
          </a:r>
          <a:endParaRPr lang="ru-RU" sz="12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EE4FA23-277D-4AA4-8BB7-5F19899897D3}" type="parTrans" cxnId="{BFC8E336-79CA-49E9-B35A-2DD2594BD494}">
      <dgm:prSet/>
      <dgm:spPr/>
      <dgm:t>
        <a:bodyPr/>
        <a:lstStyle/>
        <a:p>
          <a:endParaRPr lang="ru-RU"/>
        </a:p>
      </dgm:t>
    </dgm:pt>
    <dgm:pt modelId="{0F976048-4A38-4348-90EE-ACFA714BF6CD}" type="sibTrans" cxnId="{BFC8E336-79CA-49E9-B35A-2DD2594BD494}">
      <dgm:prSet/>
      <dgm:spPr/>
      <dgm:t>
        <a:bodyPr/>
        <a:lstStyle/>
        <a:p>
          <a:endParaRPr lang="ru-RU"/>
        </a:p>
      </dgm:t>
    </dgm:pt>
    <dgm:pt modelId="{53CAC0F4-4406-4231-847D-74CE005F449C}">
      <dgm:prSet custT="1"/>
      <dgm:spPr/>
      <dgm:t>
        <a:bodyPr/>
        <a:lstStyle/>
        <a:p>
          <a:r>
            <a:rPr lang="ru-RU" sz="1200" dirty="0" smtClean="0">
              <a:latin typeface="Arial" panose="020B0604020202020204" pitchFamily="34" charset="0"/>
              <a:cs typeface="Arial" panose="020B0604020202020204" pitchFamily="34" charset="0"/>
            </a:rPr>
            <a:t>Гротеск</a:t>
          </a:r>
          <a:endParaRPr lang="ru-RU" sz="12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14D309A-ABDC-4128-84EB-288464FC462F}" type="parTrans" cxnId="{999DD7B6-5F66-4BDA-A794-E900AAC1482A}">
      <dgm:prSet/>
      <dgm:spPr/>
      <dgm:t>
        <a:bodyPr/>
        <a:lstStyle/>
        <a:p>
          <a:endParaRPr lang="ru-RU"/>
        </a:p>
      </dgm:t>
    </dgm:pt>
    <dgm:pt modelId="{FE17FE91-FE97-4169-9BC1-3725B1A2AA96}" type="sibTrans" cxnId="{999DD7B6-5F66-4BDA-A794-E900AAC1482A}">
      <dgm:prSet/>
      <dgm:spPr/>
      <dgm:t>
        <a:bodyPr/>
        <a:lstStyle/>
        <a:p>
          <a:endParaRPr lang="ru-RU"/>
        </a:p>
      </dgm:t>
    </dgm:pt>
    <dgm:pt modelId="{F9912A5C-C3B0-4EB7-ACBD-41BF71AE68EB}">
      <dgm:prSet custT="1"/>
      <dgm:spPr/>
      <dgm:t>
        <a:bodyPr/>
        <a:lstStyle/>
        <a:p>
          <a:r>
            <a:rPr lang="ru-RU" sz="1200" dirty="0" smtClean="0">
              <a:latin typeface="Arial" panose="020B0604020202020204" pitchFamily="34" charset="0"/>
              <a:cs typeface="Arial" panose="020B0604020202020204" pitchFamily="34" charset="0"/>
            </a:rPr>
            <a:t>Вольтиж</a:t>
          </a:r>
          <a:endParaRPr lang="ru-RU" sz="12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CD981B2-A5AC-48B4-969F-A288F50011D4}" type="parTrans" cxnId="{888C79EC-0869-4EEE-B1E7-0116F78D646C}">
      <dgm:prSet/>
      <dgm:spPr/>
      <dgm:t>
        <a:bodyPr/>
        <a:lstStyle/>
        <a:p>
          <a:endParaRPr lang="ru-RU"/>
        </a:p>
      </dgm:t>
    </dgm:pt>
    <dgm:pt modelId="{B68D2763-98E6-402D-ACDA-8430EB8E2EFF}" type="sibTrans" cxnId="{888C79EC-0869-4EEE-B1E7-0116F78D646C}">
      <dgm:prSet/>
      <dgm:spPr/>
      <dgm:t>
        <a:bodyPr/>
        <a:lstStyle/>
        <a:p>
          <a:endParaRPr lang="ru-RU"/>
        </a:p>
      </dgm:t>
    </dgm:pt>
    <dgm:pt modelId="{B1916EB1-D80E-4A8B-805D-C4E1FB1733F4}">
      <dgm:prSet custT="1"/>
      <dgm:spPr/>
      <dgm:t>
        <a:bodyPr/>
        <a:lstStyle/>
        <a:p>
          <a:r>
            <a:rPr lang="ru-RU" sz="1200" dirty="0" smtClean="0">
              <a:latin typeface="Arial" panose="020B0604020202020204" pitchFamily="34" charset="0"/>
              <a:cs typeface="Arial" panose="020B0604020202020204" pitchFamily="34" charset="0"/>
            </a:rPr>
            <a:t>Джигитовка</a:t>
          </a:r>
          <a:endParaRPr lang="ru-RU" sz="12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71EC15F-27A5-4044-A83B-0411C5FE8A96}" type="parTrans" cxnId="{3D0D5D07-4943-4E3F-8B20-4CE3FB8882CD}">
      <dgm:prSet/>
      <dgm:spPr/>
      <dgm:t>
        <a:bodyPr/>
        <a:lstStyle/>
        <a:p>
          <a:endParaRPr lang="ru-RU"/>
        </a:p>
      </dgm:t>
    </dgm:pt>
    <dgm:pt modelId="{CBF4CB27-A935-46B9-A4F0-BED53D5C6D91}" type="sibTrans" cxnId="{3D0D5D07-4943-4E3F-8B20-4CE3FB8882CD}">
      <dgm:prSet/>
      <dgm:spPr/>
      <dgm:t>
        <a:bodyPr/>
        <a:lstStyle/>
        <a:p>
          <a:endParaRPr lang="ru-RU"/>
        </a:p>
      </dgm:t>
    </dgm:pt>
    <dgm:pt modelId="{E1E5B904-E035-4B42-B320-FEBEDE71D1CC}" type="pres">
      <dgm:prSet presAssocID="{4E024BF5-1B54-4500-89E4-04DFCC368A5F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BC8C518-0823-4E97-AD2F-6B676CD25551}" type="pres">
      <dgm:prSet presAssocID="{C3D7BD6C-CD53-4126-8F2B-BF31D5152A75}" presName="hierRoot1" presStyleCnt="0">
        <dgm:presLayoutVars>
          <dgm:hierBranch val="init"/>
        </dgm:presLayoutVars>
      </dgm:prSet>
      <dgm:spPr/>
    </dgm:pt>
    <dgm:pt modelId="{EC3F2B4F-AB94-4489-8B35-B4337A2F9E9D}" type="pres">
      <dgm:prSet presAssocID="{C3D7BD6C-CD53-4126-8F2B-BF31D5152A75}" presName="rootComposite1" presStyleCnt="0"/>
      <dgm:spPr/>
    </dgm:pt>
    <dgm:pt modelId="{1A5F0115-F04E-4E03-80C7-9443B4B80D0A}" type="pres">
      <dgm:prSet presAssocID="{C3D7BD6C-CD53-4126-8F2B-BF31D5152A75}" presName="rootText1" presStyleLbl="alignAcc1" presStyleIdx="0" presStyleCnt="0" custScaleX="486559" custLinFactX="-100000" custLinFactY="-19452" custLinFactNeighborX="-140231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B182E2A-4256-4828-9149-10691FEFC57E}" type="pres">
      <dgm:prSet presAssocID="{C3D7BD6C-CD53-4126-8F2B-BF31D5152A75}" presName="topArc1" presStyleLbl="parChTrans1D1" presStyleIdx="0" presStyleCnt="38"/>
      <dgm:spPr/>
    </dgm:pt>
    <dgm:pt modelId="{2CBC28CC-D230-4F2E-B0ED-C9988DCE6E6B}" type="pres">
      <dgm:prSet presAssocID="{C3D7BD6C-CD53-4126-8F2B-BF31D5152A75}" presName="bottomArc1" presStyleLbl="parChTrans1D1" presStyleIdx="1" presStyleCnt="38"/>
      <dgm:spPr/>
    </dgm:pt>
    <dgm:pt modelId="{4FAA45BE-023A-4B17-86F2-5E561052718D}" type="pres">
      <dgm:prSet presAssocID="{C3D7BD6C-CD53-4126-8F2B-BF31D5152A75}" presName="topConnNode1" presStyleLbl="node1" presStyleIdx="0" presStyleCnt="0"/>
      <dgm:spPr/>
      <dgm:t>
        <a:bodyPr/>
        <a:lstStyle/>
        <a:p>
          <a:endParaRPr lang="ru-RU"/>
        </a:p>
      </dgm:t>
    </dgm:pt>
    <dgm:pt modelId="{53E2F84F-9997-42E3-B13E-15E8A9DC2A44}" type="pres">
      <dgm:prSet presAssocID="{C3D7BD6C-CD53-4126-8F2B-BF31D5152A75}" presName="hierChild2" presStyleCnt="0"/>
      <dgm:spPr/>
    </dgm:pt>
    <dgm:pt modelId="{BEF3FC16-0D67-4C1F-A07A-AA51D0270053}" type="pres">
      <dgm:prSet presAssocID="{C3D7BD6C-CD53-4126-8F2B-BF31D5152A75}" presName="hierChild3" presStyleCnt="0"/>
      <dgm:spPr/>
    </dgm:pt>
    <dgm:pt modelId="{A4B0E846-53EA-4862-823A-5050670A2310}" type="pres">
      <dgm:prSet presAssocID="{89A4AD8D-C072-45F0-B3AC-DBD3A8CC31D5}" presName="Name101" presStyleLbl="parChTrans1D2" presStyleIdx="0" presStyleCnt="2"/>
      <dgm:spPr/>
      <dgm:t>
        <a:bodyPr/>
        <a:lstStyle/>
        <a:p>
          <a:endParaRPr lang="ru-RU"/>
        </a:p>
      </dgm:t>
    </dgm:pt>
    <dgm:pt modelId="{84BC15FD-511B-4A20-B1F0-AECCC215A9BC}" type="pres">
      <dgm:prSet presAssocID="{EA04CEF0-D168-4757-ACC0-692FDDEB353C}" presName="hierRoot3" presStyleCnt="0">
        <dgm:presLayoutVars>
          <dgm:hierBranch val="init"/>
        </dgm:presLayoutVars>
      </dgm:prSet>
      <dgm:spPr/>
    </dgm:pt>
    <dgm:pt modelId="{9B683A38-5F6D-45B6-AE8C-49F42341CE00}" type="pres">
      <dgm:prSet presAssocID="{EA04CEF0-D168-4757-ACC0-692FDDEB353C}" presName="rootComposite3" presStyleCnt="0"/>
      <dgm:spPr/>
    </dgm:pt>
    <dgm:pt modelId="{A685A01C-7AE3-47D5-B82D-F23852CA3A10}" type="pres">
      <dgm:prSet presAssocID="{EA04CEF0-D168-4757-ACC0-692FDDEB353C}" presName="rootText3" presStyleLbl="alignAcc1" presStyleIdx="0" presStyleCnt="0" custScaleX="150135" custScaleY="11754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D536068-2AC7-4127-AC3D-044F0617C538}" type="pres">
      <dgm:prSet presAssocID="{EA04CEF0-D168-4757-ACC0-692FDDEB353C}" presName="topArc3" presStyleLbl="parChTrans1D1" presStyleIdx="2" presStyleCnt="38"/>
      <dgm:spPr/>
    </dgm:pt>
    <dgm:pt modelId="{EA913317-E7C7-4A41-9FAA-17CF5D93822E}" type="pres">
      <dgm:prSet presAssocID="{EA04CEF0-D168-4757-ACC0-692FDDEB353C}" presName="bottomArc3" presStyleLbl="parChTrans1D1" presStyleIdx="3" presStyleCnt="38"/>
      <dgm:spPr/>
    </dgm:pt>
    <dgm:pt modelId="{CC77DA65-68F4-4D52-A70B-118DA2D8FE82}" type="pres">
      <dgm:prSet presAssocID="{EA04CEF0-D168-4757-ACC0-692FDDEB353C}" presName="topConnNode3" presStyleLbl="asst1" presStyleIdx="0" presStyleCnt="0"/>
      <dgm:spPr/>
      <dgm:t>
        <a:bodyPr/>
        <a:lstStyle/>
        <a:p>
          <a:endParaRPr lang="ru-RU"/>
        </a:p>
      </dgm:t>
    </dgm:pt>
    <dgm:pt modelId="{ACEADE67-E3DB-4AA7-976C-6EC5FEFA88E7}" type="pres">
      <dgm:prSet presAssocID="{EA04CEF0-D168-4757-ACC0-692FDDEB353C}" presName="hierChild6" presStyleCnt="0"/>
      <dgm:spPr/>
    </dgm:pt>
    <dgm:pt modelId="{CDED0376-15C2-4837-985A-074B910AA288}" type="pres">
      <dgm:prSet presAssocID="{6F0AE928-D1DC-4604-9330-FBB63151FBE6}" presName="Name28" presStyleLbl="parChTrans1D3" presStyleIdx="0" presStyleCnt="5"/>
      <dgm:spPr/>
      <dgm:t>
        <a:bodyPr/>
        <a:lstStyle/>
        <a:p>
          <a:endParaRPr lang="ru-RU"/>
        </a:p>
      </dgm:t>
    </dgm:pt>
    <dgm:pt modelId="{4DD07625-DD60-449B-BC8E-7FDDA198BF18}" type="pres">
      <dgm:prSet presAssocID="{336E1EAA-2AF7-4113-8053-712B585C8F3A}" presName="hierRoot2" presStyleCnt="0">
        <dgm:presLayoutVars>
          <dgm:hierBranch val="init"/>
        </dgm:presLayoutVars>
      </dgm:prSet>
      <dgm:spPr/>
    </dgm:pt>
    <dgm:pt modelId="{FAC2EDCC-4E59-4CA8-9CCA-266C752A09CA}" type="pres">
      <dgm:prSet presAssocID="{336E1EAA-2AF7-4113-8053-712B585C8F3A}" presName="rootComposite2" presStyleCnt="0"/>
      <dgm:spPr/>
    </dgm:pt>
    <dgm:pt modelId="{62B7C344-B87C-4869-842F-B087B4FBA055}" type="pres">
      <dgm:prSet presAssocID="{336E1EAA-2AF7-4113-8053-712B585C8F3A}" presName="rootText2" presStyleLbl="alignAcc1" presStyleIdx="0" presStyleCnt="0" custScaleX="16281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5DF13C5-215B-4957-A8E9-49F2F4908157}" type="pres">
      <dgm:prSet presAssocID="{336E1EAA-2AF7-4113-8053-712B585C8F3A}" presName="topArc2" presStyleLbl="parChTrans1D1" presStyleIdx="4" presStyleCnt="38"/>
      <dgm:spPr/>
    </dgm:pt>
    <dgm:pt modelId="{771135AF-BE1E-4E97-A03D-3021AEBC1BB2}" type="pres">
      <dgm:prSet presAssocID="{336E1EAA-2AF7-4113-8053-712B585C8F3A}" presName="bottomArc2" presStyleLbl="parChTrans1D1" presStyleIdx="5" presStyleCnt="38"/>
      <dgm:spPr/>
    </dgm:pt>
    <dgm:pt modelId="{C302667E-8D1E-4C9C-87D0-B1B52634D111}" type="pres">
      <dgm:prSet presAssocID="{336E1EAA-2AF7-4113-8053-712B585C8F3A}" presName="topConnNode2" presStyleLbl="node3" presStyleIdx="0" presStyleCnt="0"/>
      <dgm:spPr/>
      <dgm:t>
        <a:bodyPr/>
        <a:lstStyle/>
        <a:p>
          <a:endParaRPr lang="ru-RU"/>
        </a:p>
      </dgm:t>
    </dgm:pt>
    <dgm:pt modelId="{0DDCF46B-2BE5-45F6-9A84-42F7E8EE9EE9}" type="pres">
      <dgm:prSet presAssocID="{336E1EAA-2AF7-4113-8053-712B585C8F3A}" presName="hierChild4" presStyleCnt="0"/>
      <dgm:spPr/>
    </dgm:pt>
    <dgm:pt modelId="{58121AF4-CC58-42DF-A439-7473AAFFF9DF}" type="pres">
      <dgm:prSet presAssocID="{336E1EAA-2AF7-4113-8053-712B585C8F3A}" presName="hierChild5" presStyleCnt="0"/>
      <dgm:spPr/>
    </dgm:pt>
    <dgm:pt modelId="{24BC649F-A2F1-4BDA-9744-1859C157784C}" type="pres">
      <dgm:prSet presAssocID="{0ACD2B89-F7A4-42F0-A852-E62FC93FA813}" presName="Name28" presStyleLbl="parChTrans1D3" presStyleIdx="1" presStyleCnt="5"/>
      <dgm:spPr/>
      <dgm:t>
        <a:bodyPr/>
        <a:lstStyle/>
        <a:p>
          <a:endParaRPr lang="ru-RU"/>
        </a:p>
      </dgm:t>
    </dgm:pt>
    <dgm:pt modelId="{D57B270A-E0BB-410F-A080-1978274A9CD6}" type="pres">
      <dgm:prSet presAssocID="{FC62BD2D-2C8A-4ECD-A268-4EB3DDD2AE92}" presName="hierRoot2" presStyleCnt="0">
        <dgm:presLayoutVars>
          <dgm:hierBranch val="init"/>
        </dgm:presLayoutVars>
      </dgm:prSet>
      <dgm:spPr/>
    </dgm:pt>
    <dgm:pt modelId="{90999CF0-8FBA-4CF8-A1E2-2978D2AF9D03}" type="pres">
      <dgm:prSet presAssocID="{FC62BD2D-2C8A-4ECD-A268-4EB3DDD2AE92}" presName="rootComposite2" presStyleCnt="0"/>
      <dgm:spPr/>
    </dgm:pt>
    <dgm:pt modelId="{93ACF237-CCC4-4569-B98E-7C4CF3EAB9FB}" type="pres">
      <dgm:prSet presAssocID="{FC62BD2D-2C8A-4ECD-A268-4EB3DDD2AE92}" presName="rootText2" presStyleLbl="alignAcc1" presStyleIdx="0" presStyleCnt="0" custScaleX="19318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21B19B7-ED35-465B-A71B-8C4AC03C0177}" type="pres">
      <dgm:prSet presAssocID="{FC62BD2D-2C8A-4ECD-A268-4EB3DDD2AE92}" presName="topArc2" presStyleLbl="parChTrans1D1" presStyleIdx="6" presStyleCnt="38"/>
      <dgm:spPr/>
    </dgm:pt>
    <dgm:pt modelId="{2DF966B6-3907-4129-8CD0-DB83230B4BFC}" type="pres">
      <dgm:prSet presAssocID="{FC62BD2D-2C8A-4ECD-A268-4EB3DDD2AE92}" presName="bottomArc2" presStyleLbl="parChTrans1D1" presStyleIdx="7" presStyleCnt="38"/>
      <dgm:spPr/>
    </dgm:pt>
    <dgm:pt modelId="{42EA9FBA-DA46-4BD8-BD82-1BD7499365A3}" type="pres">
      <dgm:prSet presAssocID="{FC62BD2D-2C8A-4ECD-A268-4EB3DDD2AE92}" presName="topConnNode2" presStyleLbl="node3" presStyleIdx="0" presStyleCnt="0"/>
      <dgm:spPr/>
      <dgm:t>
        <a:bodyPr/>
        <a:lstStyle/>
        <a:p>
          <a:endParaRPr lang="ru-RU"/>
        </a:p>
      </dgm:t>
    </dgm:pt>
    <dgm:pt modelId="{91269DCB-8B58-4D5E-8FCB-AA59AACC0732}" type="pres">
      <dgm:prSet presAssocID="{FC62BD2D-2C8A-4ECD-A268-4EB3DDD2AE92}" presName="hierChild4" presStyleCnt="0"/>
      <dgm:spPr/>
    </dgm:pt>
    <dgm:pt modelId="{BC7EAA2E-00C8-4871-A3A5-7573B791E279}" type="pres">
      <dgm:prSet presAssocID="{FC62BD2D-2C8A-4ECD-A268-4EB3DDD2AE92}" presName="hierChild5" presStyleCnt="0"/>
      <dgm:spPr/>
    </dgm:pt>
    <dgm:pt modelId="{F842EB9D-17DF-46D5-9641-476C1E98E9D0}" type="pres">
      <dgm:prSet presAssocID="{B65044C0-C3C2-4546-A474-E410FE87BDDE}" presName="Name28" presStyleLbl="parChTrans1D3" presStyleIdx="2" presStyleCnt="5"/>
      <dgm:spPr/>
      <dgm:t>
        <a:bodyPr/>
        <a:lstStyle/>
        <a:p>
          <a:endParaRPr lang="ru-RU"/>
        </a:p>
      </dgm:t>
    </dgm:pt>
    <dgm:pt modelId="{DC57CA9B-D1B0-45B8-A4FF-4D950BF2D482}" type="pres">
      <dgm:prSet presAssocID="{1E2C662A-61B4-4507-8474-D9DBF8AE5221}" presName="hierRoot2" presStyleCnt="0">
        <dgm:presLayoutVars>
          <dgm:hierBranch val="init"/>
        </dgm:presLayoutVars>
      </dgm:prSet>
      <dgm:spPr/>
    </dgm:pt>
    <dgm:pt modelId="{696EF6D1-823D-4A29-B9BE-AA43C709CBA3}" type="pres">
      <dgm:prSet presAssocID="{1E2C662A-61B4-4507-8474-D9DBF8AE5221}" presName="rootComposite2" presStyleCnt="0"/>
      <dgm:spPr/>
    </dgm:pt>
    <dgm:pt modelId="{60B6301B-E20A-4C30-95D9-F0689C1753FB}" type="pres">
      <dgm:prSet presAssocID="{1E2C662A-61B4-4507-8474-D9DBF8AE5221}" presName="rootText2" presStyleLbl="alignAcc1" presStyleIdx="0" presStyleCnt="0" custScaleX="12004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9942834-93CD-42DD-A524-0ADBDC84ED33}" type="pres">
      <dgm:prSet presAssocID="{1E2C662A-61B4-4507-8474-D9DBF8AE5221}" presName="topArc2" presStyleLbl="parChTrans1D1" presStyleIdx="8" presStyleCnt="38"/>
      <dgm:spPr/>
    </dgm:pt>
    <dgm:pt modelId="{EC8D5234-21BE-4030-A98E-D7E34FFD13A5}" type="pres">
      <dgm:prSet presAssocID="{1E2C662A-61B4-4507-8474-D9DBF8AE5221}" presName="bottomArc2" presStyleLbl="parChTrans1D1" presStyleIdx="9" presStyleCnt="38"/>
      <dgm:spPr/>
    </dgm:pt>
    <dgm:pt modelId="{E9F2CBC7-77F8-49F4-AD48-4D204BFA0952}" type="pres">
      <dgm:prSet presAssocID="{1E2C662A-61B4-4507-8474-D9DBF8AE5221}" presName="topConnNode2" presStyleLbl="node3" presStyleIdx="0" presStyleCnt="0"/>
      <dgm:spPr/>
      <dgm:t>
        <a:bodyPr/>
        <a:lstStyle/>
        <a:p>
          <a:endParaRPr lang="ru-RU"/>
        </a:p>
      </dgm:t>
    </dgm:pt>
    <dgm:pt modelId="{79792221-DA6D-4F1E-8DF3-64F53E51FF5E}" type="pres">
      <dgm:prSet presAssocID="{1E2C662A-61B4-4507-8474-D9DBF8AE5221}" presName="hierChild4" presStyleCnt="0"/>
      <dgm:spPr/>
    </dgm:pt>
    <dgm:pt modelId="{3E11AEE3-E710-4AF3-976F-C928DFCEA54B}" type="pres">
      <dgm:prSet presAssocID="{1E2C662A-61B4-4507-8474-D9DBF8AE5221}" presName="hierChild5" presStyleCnt="0"/>
      <dgm:spPr/>
    </dgm:pt>
    <dgm:pt modelId="{A87E1658-3CCC-40D9-9526-38BFD8CAAE38}" type="pres">
      <dgm:prSet presAssocID="{21B483E3-0364-46EB-AFBF-828AF1859F8E}" presName="Name28" presStyleLbl="parChTrans1D3" presStyleIdx="3" presStyleCnt="5"/>
      <dgm:spPr/>
      <dgm:t>
        <a:bodyPr/>
        <a:lstStyle/>
        <a:p>
          <a:endParaRPr lang="ru-RU"/>
        </a:p>
      </dgm:t>
    </dgm:pt>
    <dgm:pt modelId="{D3B18CF4-EF70-42E2-8CBD-37A47BADB331}" type="pres">
      <dgm:prSet presAssocID="{5EF99E13-A30C-434B-AB12-3212CDC4AF5E}" presName="hierRoot2" presStyleCnt="0">
        <dgm:presLayoutVars>
          <dgm:hierBranch val="init"/>
        </dgm:presLayoutVars>
      </dgm:prSet>
      <dgm:spPr/>
    </dgm:pt>
    <dgm:pt modelId="{EAE80A69-6020-40AD-9295-992FB74A1EFB}" type="pres">
      <dgm:prSet presAssocID="{5EF99E13-A30C-434B-AB12-3212CDC4AF5E}" presName="rootComposite2" presStyleCnt="0"/>
      <dgm:spPr/>
    </dgm:pt>
    <dgm:pt modelId="{B1B38A76-7D1C-4796-89E8-E5C60709BC75}" type="pres">
      <dgm:prSet presAssocID="{5EF99E13-A30C-434B-AB12-3212CDC4AF5E}" presName="rootText2" presStyleLbl="alignAcc1" presStyleIdx="0" presStyleCnt="0" custScaleX="155966" custScaleY="8811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7C5CF6B-8C46-4168-B69C-488D8ED2B258}" type="pres">
      <dgm:prSet presAssocID="{5EF99E13-A30C-434B-AB12-3212CDC4AF5E}" presName="topArc2" presStyleLbl="parChTrans1D1" presStyleIdx="10" presStyleCnt="38"/>
      <dgm:spPr/>
    </dgm:pt>
    <dgm:pt modelId="{B38CF89F-14E9-4E06-B624-C1937D04F36B}" type="pres">
      <dgm:prSet presAssocID="{5EF99E13-A30C-434B-AB12-3212CDC4AF5E}" presName="bottomArc2" presStyleLbl="parChTrans1D1" presStyleIdx="11" presStyleCnt="38"/>
      <dgm:spPr/>
    </dgm:pt>
    <dgm:pt modelId="{E14CF3EA-0718-4FD6-9EC8-8EE8F2A6AA13}" type="pres">
      <dgm:prSet presAssocID="{5EF99E13-A30C-434B-AB12-3212CDC4AF5E}" presName="topConnNode2" presStyleLbl="node3" presStyleIdx="0" presStyleCnt="0"/>
      <dgm:spPr/>
      <dgm:t>
        <a:bodyPr/>
        <a:lstStyle/>
        <a:p>
          <a:endParaRPr lang="ru-RU"/>
        </a:p>
      </dgm:t>
    </dgm:pt>
    <dgm:pt modelId="{2FD85887-2A11-4872-B334-4AAAFBA6D335}" type="pres">
      <dgm:prSet presAssocID="{5EF99E13-A30C-434B-AB12-3212CDC4AF5E}" presName="hierChild4" presStyleCnt="0"/>
      <dgm:spPr/>
    </dgm:pt>
    <dgm:pt modelId="{E655F70D-4E9F-4B46-A195-5F405D840E48}" type="pres">
      <dgm:prSet presAssocID="{DE9DF4A3-6AA3-4719-AFD3-FA94CB520303}" presName="Name28" presStyleLbl="parChTrans1D4" presStyleIdx="0" presStyleCnt="11"/>
      <dgm:spPr/>
      <dgm:t>
        <a:bodyPr/>
        <a:lstStyle/>
        <a:p>
          <a:endParaRPr lang="ru-RU"/>
        </a:p>
      </dgm:t>
    </dgm:pt>
    <dgm:pt modelId="{6E14006E-FEF8-4D12-A7F9-FB325C00A6DA}" type="pres">
      <dgm:prSet presAssocID="{26F762C8-5E73-4CC7-8686-A9965E4D24AD}" presName="hierRoot2" presStyleCnt="0">
        <dgm:presLayoutVars>
          <dgm:hierBranch val="init"/>
        </dgm:presLayoutVars>
      </dgm:prSet>
      <dgm:spPr/>
    </dgm:pt>
    <dgm:pt modelId="{93F102B0-4C6E-4CEB-BA44-6C47E92EA890}" type="pres">
      <dgm:prSet presAssocID="{26F762C8-5E73-4CC7-8686-A9965E4D24AD}" presName="rootComposite2" presStyleCnt="0"/>
      <dgm:spPr/>
    </dgm:pt>
    <dgm:pt modelId="{9C2556E9-DFC7-4B2E-88B3-254F6DEC48A5}" type="pres">
      <dgm:prSet presAssocID="{26F762C8-5E73-4CC7-8686-A9965E4D24AD}" presName="rootText2" presStyleLbl="alignAcc1" presStyleIdx="0" presStyleCnt="0" custScaleX="125381" custScaleY="13509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B281660-2554-4954-BD4E-A326387DA35E}" type="pres">
      <dgm:prSet presAssocID="{26F762C8-5E73-4CC7-8686-A9965E4D24AD}" presName="topArc2" presStyleLbl="parChTrans1D1" presStyleIdx="12" presStyleCnt="38"/>
      <dgm:spPr/>
    </dgm:pt>
    <dgm:pt modelId="{F6AD25D9-0468-4D57-8C95-31FF7702852A}" type="pres">
      <dgm:prSet presAssocID="{26F762C8-5E73-4CC7-8686-A9965E4D24AD}" presName="bottomArc2" presStyleLbl="parChTrans1D1" presStyleIdx="13" presStyleCnt="38"/>
      <dgm:spPr/>
    </dgm:pt>
    <dgm:pt modelId="{4258C7CE-2E11-41BF-AD2F-01A8DD5E0DBB}" type="pres">
      <dgm:prSet presAssocID="{26F762C8-5E73-4CC7-8686-A9965E4D24AD}" presName="topConnNode2" presStyleLbl="node4" presStyleIdx="0" presStyleCnt="0"/>
      <dgm:spPr/>
      <dgm:t>
        <a:bodyPr/>
        <a:lstStyle/>
        <a:p>
          <a:endParaRPr lang="ru-RU"/>
        </a:p>
      </dgm:t>
    </dgm:pt>
    <dgm:pt modelId="{7A98EC11-BD7C-4528-85F5-543ADA5836D0}" type="pres">
      <dgm:prSet presAssocID="{26F762C8-5E73-4CC7-8686-A9965E4D24AD}" presName="hierChild4" presStyleCnt="0"/>
      <dgm:spPr/>
    </dgm:pt>
    <dgm:pt modelId="{62EF77D8-3820-4C95-B33C-CF5E439DBE18}" type="pres">
      <dgm:prSet presAssocID="{26F762C8-5E73-4CC7-8686-A9965E4D24AD}" presName="hierChild5" presStyleCnt="0"/>
      <dgm:spPr/>
    </dgm:pt>
    <dgm:pt modelId="{18B8BACD-DC25-4991-B480-8B094FA9704A}" type="pres">
      <dgm:prSet presAssocID="{7A7DDFD2-D470-44B5-8C3A-4A383FFFC582}" presName="Name28" presStyleLbl="parChTrans1D4" presStyleIdx="1" presStyleCnt="11"/>
      <dgm:spPr/>
      <dgm:t>
        <a:bodyPr/>
        <a:lstStyle/>
        <a:p>
          <a:endParaRPr lang="ru-RU"/>
        </a:p>
      </dgm:t>
    </dgm:pt>
    <dgm:pt modelId="{9B694179-BBA7-4C3D-AED3-6060D08F03F3}" type="pres">
      <dgm:prSet presAssocID="{56AABF2F-132B-4D47-8968-3FCB21836707}" presName="hierRoot2" presStyleCnt="0">
        <dgm:presLayoutVars>
          <dgm:hierBranch val="init"/>
        </dgm:presLayoutVars>
      </dgm:prSet>
      <dgm:spPr/>
    </dgm:pt>
    <dgm:pt modelId="{EB4EC73A-0A6F-414C-84D2-F54B06D02CD1}" type="pres">
      <dgm:prSet presAssocID="{56AABF2F-132B-4D47-8968-3FCB21836707}" presName="rootComposite2" presStyleCnt="0"/>
      <dgm:spPr/>
    </dgm:pt>
    <dgm:pt modelId="{92A0E9D0-F1F8-4FAA-B984-75F45C4F3DF3}" type="pres">
      <dgm:prSet presAssocID="{56AABF2F-132B-4D47-8968-3FCB21836707}" presName="rootText2" presStyleLbl="alignAcc1" presStyleIdx="0" presStyleCnt="0" custScaleY="18539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5549121-7279-4ED5-BCE8-77A830B4E283}" type="pres">
      <dgm:prSet presAssocID="{56AABF2F-132B-4D47-8968-3FCB21836707}" presName="topArc2" presStyleLbl="parChTrans1D1" presStyleIdx="14" presStyleCnt="38"/>
      <dgm:spPr/>
    </dgm:pt>
    <dgm:pt modelId="{72EEFB0B-C9A4-4294-9C98-724362B78D77}" type="pres">
      <dgm:prSet presAssocID="{56AABF2F-132B-4D47-8968-3FCB21836707}" presName="bottomArc2" presStyleLbl="parChTrans1D1" presStyleIdx="15" presStyleCnt="38"/>
      <dgm:spPr/>
    </dgm:pt>
    <dgm:pt modelId="{F209B6EB-5B37-46E0-B5F6-0793F9AD5CC5}" type="pres">
      <dgm:prSet presAssocID="{56AABF2F-132B-4D47-8968-3FCB21836707}" presName="topConnNode2" presStyleLbl="node4" presStyleIdx="0" presStyleCnt="0"/>
      <dgm:spPr/>
      <dgm:t>
        <a:bodyPr/>
        <a:lstStyle/>
        <a:p>
          <a:endParaRPr lang="ru-RU"/>
        </a:p>
      </dgm:t>
    </dgm:pt>
    <dgm:pt modelId="{F6D7CD41-85C0-47AC-8495-3A7DD5DA2DC6}" type="pres">
      <dgm:prSet presAssocID="{56AABF2F-132B-4D47-8968-3FCB21836707}" presName="hierChild4" presStyleCnt="0"/>
      <dgm:spPr/>
    </dgm:pt>
    <dgm:pt modelId="{52B16762-1FB9-4596-AF80-72B3BD4D8E2A}" type="pres">
      <dgm:prSet presAssocID="{56AABF2F-132B-4D47-8968-3FCB21836707}" presName="hierChild5" presStyleCnt="0"/>
      <dgm:spPr/>
    </dgm:pt>
    <dgm:pt modelId="{D9B36B40-BAFB-4B55-A2C2-2C87E57193B4}" type="pres">
      <dgm:prSet presAssocID="{68DAB2AE-2A88-4288-8903-B7663885DF7A}" presName="Name28" presStyleLbl="parChTrans1D4" presStyleIdx="2" presStyleCnt="11"/>
      <dgm:spPr/>
      <dgm:t>
        <a:bodyPr/>
        <a:lstStyle/>
        <a:p>
          <a:endParaRPr lang="ru-RU"/>
        </a:p>
      </dgm:t>
    </dgm:pt>
    <dgm:pt modelId="{4D4E9D4B-7612-42EB-8078-BD759CFBCD32}" type="pres">
      <dgm:prSet presAssocID="{1DF375C8-2C78-44F4-8DF0-024AE86A4490}" presName="hierRoot2" presStyleCnt="0">
        <dgm:presLayoutVars>
          <dgm:hierBranch val="init"/>
        </dgm:presLayoutVars>
      </dgm:prSet>
      <dgm:spPr/>
    </dgm:pt>
    <dgm:pt modelId="{378E5106-626C-4F48-B4F5-881394301964}" type="pres">
      <dgm:prSet presAssocID="{1DF375C8-2C78-44F4-8DF0-024AE86A4490}" presName="rootComposite2" presStyleCnt="0"/>
      <dgm:spPr/>
    </dgm:pt>
    <dgm:pt modelId="{1D90D1B7-776F-43AC-B49B-88CF572AEC7B}" type="pres">
      <dgm:prSet presAssocID="{1DF375C8-2C78-44F4-8DF0-024AE86A4490}" presName="rootText2" presStyleLbl="alignAcc1" presStyleIdx="0" presStyleCnt="0" custScaleX="142476" custScaleY="8729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3D26BC7-5AC1-48E0-9EF2-0074B9BCA337}" type="pres">
      <dgm:prSet presAssocID="{1DF375C8-2C78-44F4-8DF0-024AE86A4490}" presName="topArc2" presStyleLbl="parChTrans1D1" presStyleIdx="16" presStyleCnt="38"/>
      <dgm:spPr/>
    </dgm:pt>
    <dgm:pt modelId="{2BD3D7D7-4EF1-4D6C-AC03-945CE79C0B1C}" type="pres">
      <dgm:prSet presAssocID="{1DF375C8-2C78-44F4-8DF0-024AE86A4490}" presName="bottomArc2" presStyleLbl="parChTrans1D1" presStyleIdx="17" presStyleCnt="38"/>
      <dgm:spPr/>
    </dgm:pt>
    <dgm:pt modelId="{5FA103DE-AEBB-4CEA-9F3D-7195688C5DC9}" type="pres">
      <dgm:prSet presAssocID="{1DF375C8-2C78-44F4-8DF0-024AE86A4490}" presName="topConnNode2" presStyleLbl="node4" presStyleIdx="0" presStyleCnt="0"/>
      <dgm:spPr/>
      <dgm:t>
        <a:bodyPr/>
        <a:lstStyle/>
        <a:p>
          <a:endParaRPr lang="ru-RU"/>
        </a:p>
      </dgm:t>
    </dgm:pt>
    <dgm:pt modelId="{59C812A7-850B-41D8-A4C6-20D1294F3B9D}" type="pres">
      <dgm:prSet presAssocID="{1DF375C8-2C78-44F4-8DF0-024AE86A4490}" presName="hierChild4" presStyleCnt="0"/>
      <dgm:spPr/>
    </dgm:pt>
    <dgm:pt modelId="{8908B8D9-656F-45B8-8A6E-172A51DB295C}" type="pres">
      <dgm:prSet presAssocID="{1DF375C8-2C78-44F4-8DF0-024AE86A4490}" presName="hierChild5" presStyleCnt="0"/>
      <dgm:spPr/>
    </dgm:pt>
    <dgm:pt modelId="{859A7210-D23E-4FDE-9910-AAEF5E2B5CA2}" type="pres">
      <dgm:prSet presAssocID="{99314B88-508F-4EAA-AA2C-8EB0C4784BD9}" presName="Name28" presStyleLbl="parChTrans1D4" presStyleIdx="3" presStyleCnt="11"/>
      <dgm:spPr/>
      <dgm:t>
        <a:bodyPr/>
        <a:lstStyle/>
        <a:p>
          <a:endParaRPr lang="ru-RU"/>
        </a:p>
      </dgm:t>
    </dgm:pt>
    <dgm:pt modelId="{F4F718CC-BFDD-43A0-98E3-C93F2585AEAB}" type="pres">
      <dgm:prSet presAssocID="{115BF55E-5B99-4CE3-9A4E-59BD4840005C}" presName="hierRoot2" presStyleCnt="0">
        <dgm:presLayoutVars>
          <dgm:hierBranch val="init"/>
        </dgm:presLayoutVars>
      </dgm:prSet>
      <dgm:spPr/>
    </dgm:pt>
    <dgm:pt modelId="{E44A8E24-920C-4AC7-A781-4AF1E20C0314}" type="pres">
      <dgm:prSet presAssocID="{115BF55E-5B99-4CE3-9A4E-59BD4840005C}" presName="rootComposite2" presStyleCnt="0"/>
      <dgm:spPr/>
    </dgm:pt>
    <dgm:pt modelId="{F9FF2CC1-A4B6-4569-9FF1-95E56163967D}" type="pres">
      <dgm:prSet presAssocID="{115BF55E-5B99-4CE3-9A4E-59BD4840005C}" presName="rootText2" presStyleLbl="alignAcc1" presStyleIdx="0" presStyleCnt="0" custScaleX="140995" custScaleY="22999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75C4432-88CE-41A2-9890-83969E078693}" type="pres">
      <dgm:prSet presAssocID="{115BF55E-5B99-4CE3-9A4E-59BD4840005C}" presName="topArc2" presStyleLbl="parChTrans1D1" presStyleIdx="18" presStyleCnt="38"/>
      <dgm:spPr/>
    </dgm:pt>
    <dgm:pt modelId="{CAD5DA6F-CC10-4A61-8D7C-7FC1F9048430}" type="pres">
      <dgm:prSet presAssocID="{115BF55E-5B99-4CE3-9A4E-59BD4840005C}" presName="bottomArc2" presStyleLbl="parChTrans1D1" presStyleIdx="19" presStyleCnt="38"/>
      <dgm:spPr/>
    </dgm:pt>
    <dgm:pt modelId="{436A6298-F2B9-4914-82CC-BE8B19DFD5F4}" type="pres">
      <dgm:prSet presAssocID="{115BF55E-5B99-4CE3-9A4E-59BD4840005C}" presName="topConnNode2" presStyleLbl="node4" presStyleIdx="0" presStyleCnt="0"/>
      <dgm:spPr/>
      <dgm:t>
        <a:bodyPr/>
        <a:lstStyle/>
        <a:p>
          <a:endParaRPr lang="ru-RU"/>
        </a:p>
      </dgm:t>
    </dgm:pt>
    <dgm:pt modelId="{58D855DE-C767-4C1C-AA3B-96D3D498AC60}" type="pres">
      <dgm:prSet presAssocID="{115BF55E-5B99-4CE3-9A4E-59BD4840005C}" presName="hierChild4" presStyleCnt="0"/>
      <dgm:spPr/>
    </dgm:pt>
    <dgm:pt modelId="{EC8BB921-3F8C-4945-97B1-A62C1D448852}" type="pres">
      <dgm:prSet presAssocID="{115BF55E-5B99-4CE3-9A4E-59BD4840005C}" presName="hierChild5" presStyleCnt="0"/>
      <dgm:spPr/>
    </dgm:pt>
    <dgm:pt modelId="{F4357502-823A-4CC7-A1B7-C4DB7ECC9BD1}" type="pres">
      <dgm:prSet presAssocID="{2070C1E3-E1F4-4533-AF5C-18EE25F3A633}" presName="Name28" presStyleLbl="parChTrans1D4" presStyleIdx="4" presStyleCnt="11"/>
      <dgm:spPr/>
      <dgm:t>
        <a:bodyPr/>
        <a:lstStyle/>
        <a:p>
          <a:endParaRPr lang="ru-RU"/>
        </a:p>
      </dgm:t>
    </dgm:pt>
    <dgm:pt modelId="{DFFAAB5A-0091-43F9-805B-2E2432F5C458}" type="pres">
      <dgm:prSet presAssocID="{E7E7A93C-5FB1-43D2-93D2-BF4F14FCFC9B}" presName="hierRoot2" presStyleCnt="0">
        <dgm:presLayoutVars>
          <dgm:hierBranch val="init"/>
        </dgm:presLayoutVars>
      </dgm:prSet>
      <dgm:spPr/>
    </dgm:pt>
    <dgm:pt modelId="{0D5DAAA8-DF71-4F57-85FF-ED149D720767}" type="pres">
      <dgm:prSet presAssocID="{E7E7A93C-5FB1-43D2-93D2-BF4F14FCFC9B}" presName="rootComposite2" presStyleCnt="0"/>
      <dgm:spPr/>
    </dgm:pt>
    <dgm:pt modelId="{C89AFE75-460E-487F-8D90-2173BF62D401}" type="pres">
      <dgm:prSet presAssocID="{E7E7A93C-5FB1-43D2-93D2-BF4F14FCFC9B}" presName="rootText2" presStyleLbl="alignAcc1" presStyleIdx="0" presStyleCnt="0" custScaleX="130115" custScaleY="13932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8DED813-DC8F-4BAB-B758-DFACC01311B7}" type="pres">
      <dgm:prSet presAssocID="{E7E7A93C-5FB1-43D2-93D2-BF4F14FCFC9B}" presName="topArc2" presStyleLbl="parChTrans1D1" presStyleIdx="20" presStyleCnt="38"/>
      <dgm:spPr/>
    </dgm:pt>
    <dgm:pt modelId="{9ABE8124-5B76-4BD7-8320-21BF79A70C75}" type="pres">
      <dgm:prSet presAssocID="{E7E7A93C-5FB1-43D2-93D2-BF4F14FCFC9B}" presName="bottomArc2" presStyleLbl="parChTrans1D1" presStyleIdx="21" presStyleCnt="38"/>
      <dgm:spPr/>
    </dgm:pt>
    <dgm:pt modelId="{DF473D64-1B45-4AA6-AC6F-2D40EF2CDCEB}" type="pres">
      <dgm:prSet presAssocID="{E7E7A93C-5FB1-43D2-93D2-BF4F14FCFC9B}" presName="topConnNode2" presStyleLbl="node4" presStyleIdx="0" presStyleCnt="0"/>
      <dgm:spPr/>
      <dgm:t>
        <a:bodyPr/>
        <a:lstStyle/>
        <a:p>
          <a:endParaRPr lang="ru-RU"/>
        </a:p>
      </dgm:t>
    </dgm:pt>
    <dgm:pt modelId="{AD27B328-914C-41BC-93F4-814558759CD2}" type="pres">
      <dgm:prSet presAssocID="{E7E7A93C-5FB1-43D2-93D2-BF4F14FCFC9B}" presName="hierChild4" presStyleCnt="0"/>
      <dgm:spPr/>
    </dgm:pt>
    <dgm:pt modelId="{AB9EF78E-211C-4299-AB6F-AA7C7B8B7992}" type="pres">
      <dgm:prSet presAssocID="{E7E7A93C-5FB1-43D2-93D2-BF4F14FCFC9B}" presName="hierChild5" presStyleCnt="0"/>
      <dgm:spPr/>
    </dgm:pt>
    <dgm:pt modelId="{FEBB6DED-11C2-4825-B156-E3C5C6711764}" type="pres">
      <dgm:prSet presAssocID="{6F885A7E-4722-41B4-BEE4-306370D0B449}" presName="Name28" presStyleLbl="parChTrans1D4" presStyleIdx="5" presStyleCnt="11"/>
      <dgm:spPr/>
      <dgm:t>
        <a:bodyPr/>
        <a:lstStyle/>
        <a:p>
          <a:endParaRPr lang="ru-RU"/>
        </a:p>
      </dgm:t>
    </dgm:pt>
    <dgm:pt modelId="{C4044192-A4A1-4B6A-AC88-422770DEF179}" type="pres">
      <dgm:prSet presAssocID="{3AEFECA7-5C81-4A24-9902-93DCC5AB6266}" presName="hierRoot2" presStyleCnt="0">
        <dgm:presLayoutVars>
          <dgm:hierBranch val="init"/>
        </dgm:presLayoutVars>
      </dgm:prSet>
      <dgm:spPr/>
    </dgm:pt>
    <dgm:pt modelId="{851DB5D3-8C63-49C6-B919-8BF6367DECF8}" type="pres">
      <dgm:prSet presAssocID="{3AEFECA7-5C81-4A24-9902-93DCC5AB6266}" presName="rootComposite2" presStyleCnt="0"/>
      <dgm:spPr/>
    </dgm:pt>
    <dgm:pt modelId="{EA0FF124-BA69-4C22-8A3B-D34BC9630D2F}" type="pres">
      <dgm:prSet presAssocID="{3AEFECA7-5C81-4A24-9902-93DCC5AB6266}" presName="rootText2" presStyleLbl="alignAcc1" presStyleIdx="0" presStyleCnt="0" custScaleX="130115" custScaleY="8102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6A851DF-D154-4914-8A23-5822FFCE9D2F}" type="pres">
      <dgm:prSet presAssocID="{3AEFECA7-5C81-4A24-9902-93DCC5AB6266}" presName="topArc2" presStyleLbl="parChTrans1D1" presStyleIdx="22" presStyleCnt="38"/>
      <dgm:spPr/>
    </dgm:pt>
    <dgm:pt modelId="{BDE27437-DA0F-42B6-B8DE-CD174B708B2F}" type="pres">
      <dgm:prSet presAssocID="{3AEFECA7-5C81-4A24-9902-93DCC5AB6266}" presName="bottomArc2" presStyleLbl="parChTrans1D1" presStyleIdx="23" presStyleCnt="38"/>
      <dgm:spPr/>
    </dgm:pt>
    <dgm:pt modelId="{8256E6F1-3E47-4675-B3F6-DDE8C14229F8}" type="pres">
      <dgm:prSet presAssocID="{3AEFECA7-5C81-4A24-9902-93DCC5AB6266}" presName="topConnNode2" presStyleLbl="node4" presStyleIdx="0" presStyleCnt="0"/>
      <dgm:spPr/>
      <dgm:t>
        <a:bodyPr/>
        <a:lstStyle/>
        <a:p>
          <a:endParaRPr lang="ru-RU"/>
        </a:p>
      </dgm:t>
    </dgm:pt>
    <dgm:pt modelId="{01FF6E9F-5FDB-4D3F-81F4-1DF7E5C844FB}" type="pres">
      <dgm:prSet presAssocID="{3AEFECA7-5C81-4A24-9902-93DCC5AB6266}" presName="hierChild4" presStyleCnt="0"/>
      <dgm:spPr/>
    </dgm:pt>
    <dgm:pt modelId="{807123F0-4E95-4632-A56A-6CB0EDA57BDE}" type="pres">
      <dgm:prSet presAssocID="{3AEFECA7-5C81-4A24-9902-93DCC5AB6266}" presName="hierChild5" presStyleCnt="0"/>
      <dgm:spPr/>
    </dgm:pt>
    <dgm:pt modelId="{23E5C2C6-CF47-4456-A220-2DB609725681}" type="pres">
      <dgm:prSet presAssocID="{5EF99E13-A30C-434B-AB12-3212CDC4AF5E}" presName="hierChild5" presStyleCnt="0"/>
      <dgm:spPr/>
    </dgm:pt>
    <dgm:pt modelId="{FFD68A74-A331-47D5-BB82-A18676766E5E}" type="pres">
      <dgm:prSet presAssocID="{F81EF16C-9C10-4F25-888C-9697AC0CBDA7}" presName="Name28" presStyleLbl="parChTrans1D3" presStyleIdx="4" presStyleCnt="5"/>
      <dgm:spPr/>
      <dgm:t>
        <a:bodyPr/>
        <a:lstStyle/>
        <a:p>
          <a:endParaRPr lang="ru-RU"/>
        </a:p>
      </dgm:t>
    </dgm:pt>
    <dgm:pt modelId="{51B270C8-CAC3-40F2-814F-39D95FD67B7F}" type="pres">
      <dgm:prSet presAssocID="{0D4DB33F-014B-4EB5-B37A-D1A0E1AC2223}" presName="hierRoot2" presStyleCnt="0">
        <dgm:presLayoutVars>
          <dgm:hierBranch val="init"/>
        </dgm:presLayoutVars>
      </dgm:prSet>
      <dgm:spPr/>
    </dgm:pt>
    <dgm:pt modelId="{84C608B1-261F-4E49-8818-6BBE7CE63558}" type="pres">
      <dgm:prSet presAssocID="{0D4DB33F-014B-4EB5-B37A-D1A0E1AC2223}" presName="rootComposite2" presStyleCnt="0"/>
      <dgm:spPr/>
    </dgm:pt>
    <dgm:pt modelId="{E16C5905-4E69-4020-826C-671878BA1938}" type="pres">
      <dgm:prSet presAssocID="{0D4DB33F-014B-4EB5-B37A-D1A0E1AC2223}" presName="rootText2" presStyleLbl="alignAcc1" presStyleIdx="0" presStyleCnt="0" custScaleX="121506" custLinFactX="26167" custLinFactNeighborX="100000" custLinFactNeighborY="-1575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59C0B62-BBF0-4179-BED7-92AF5AFE5DAB}" type="pres">
      <dgm:prSet presAssocID="{0D4DB33F-014B-4EB5-B37A-D1A0E1AC2223}" presName="topArc2" presStyleLbl="parChTrans1D1" presStyleIdx="24" presStyleCnt="38"/>
      <dgm:spPr/>
    </dgm:pt>
    <dgm:pt modelId="{BEAB1677-C5EC-4373-8B2B-3DC4AB663D8A}" type="pres">
      <dgm:prSet presAssocID="{0D4DB33F-014B-4EB5-B37A-D1A0E1AC2223}" presName="bottomArc2" presStyleLbl="parChTrans1D1" presStyleIdx="25" presStyleCnt="38"/>
      <dgm:spPr/>
    </dgm:pt>
    <dgm:pt modelId="{1F9408E7-7690-4E91-8751-A783B0DB2752}" type="pres">
      <dgm:prSet presAssocID="{0D4DB33F-014B-4EB5-B37A-D1A0E1AC2223}" presName="topConnNode2" presStyleLbl="node3" presStyleIdx="0" presStyleCnt="0"/>
      <dgm:spPr/>
      <dgm:t>
        <a:bodyPr/>
        <a:lstStyle/>
        <a:p>
          <a:endParaRPr lang="ru-RU"/>
        </a:p>
      </dgm:t>
    </dgm:pt>
    <dgm:pt modelId="{74000417-03A9-4C3E-82C5-CF04C9381DF0}" type="pres">
      <dgm:prSet presAssocID="{0D4DB33F-014B-4EB5-B37A-D1A0E1AC2223}" presName="hierChild4" presStyleCnt="0"/>
      <dgm:spPr/>
    </dgm:pt>
    <dgm:pt modelId="{F2B5D979-6877-494C-A1EE-309B1627F304}" type="pres">
      <dgm:prSet presAssocID="{171EC15F-27A5-4044-A83B-0411C5FE8A96}" presName="Name28" presStyleLbl="parChTrans1D4" presStyleIdx="6" presStyleCnt="11"/>
      <dgm:spPr/>
      <dgm:t>
        <a:bodyPr/>
        <a:lstStyle/>
        <a:p>
          <a:endParaRPr lang="ru-RU"/>
        </a:p>
      </dgm:t>
    </dgm:pt>
    <dgm:pt modelId="{543DEF31-55D5-42B3-99F9-6E761924A061}" type="pres">
      <dgm:prSet presAssocID="{B1916EB1-D80E-4A8B-805D-C4E1FB1733F4}" presName="hierRoot2" presStyleCnt="0">
        <dgm:presLayoutVars>
          <dgm:hierBranch val="init"/>
        </dgm:presLayoutVars>
      </dgm:prSet>
      <dgm:spPr/>
    </dgm:pt>
    <dgm:pt modelId="{62A8C59F-8427-4EEB-AA17-9E5BF564A614}" type="pres">
      <dgm:prSet presAssocID="{B1916EB1-D80E-4A8B-805D-C4E1FB1733F4}" presName="rootComposite2" presStyleCnt="0"/>
      <dgm:spPr/>
    </dgm:pt>
    <dgm:pt modelId="{7F74D86D-FBEB-4F95-9913-0590C37E9D62}" type="pres">
      <dgm:prSet presAssocID="{B1916EB1-D80E-4A8B-805D-C4E1FB1733F4}" presName="rootText2" presStyleLbl="alignAcc1" presStyleIdx="0" presStyleCnt="0" custScaleX="141998" custScaleY="142357" custLinFactX="71012" custLinFactNeighborX="100000" custLinFactNeighborY="-879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BA998A3-CD17-440B-BFED-286F8CA8C2EE}" type="pres">
      <dgm:prSet presAssocID="{B1916EB1-D80E-4A8B-805D-C4E1FB1733F4}" presName="topArc2" presStyleLbl="parChTrans1D1" presStyleIdx="26" presStyleCnt="38"/>
      <dgm:spPr/>
    </dgm:pt>
    <dgm:pt modelId="{BA9062E5-171A-4201-A5B0-A680BDDE540F}" type="pres">
      <dgm:prSet presAssocID="{B1916EB1-D80E-4A8B-805D-C4E1FB1733F4}" presName="bottomArc2" presStyleLbl="parChTrans1D1" presStyleIdx="27" presStyleCnt="38"/>
      <dgm:spPr/>
    </dgm:pt>
    <dgm:pt modelId="{A729101A-CE32-484E-9FDA-596CE8396953}" type="pres">
      <dgm:prSet presAssocID="{B1916EB1-D80E-4A8B-805D-C4E1FB1733F4}" presName="topConnNode2" presStyleLbl="node4" presStyleIdx="0" presStyleCnt="0"/>
      <dgm:spPr/>
      <dgm:t>
        <a:bodyPr/>
        <a:lstStyle/>
        <a:p>
          <a:endParaRPr lang="ru-RU"/>
        </a:p>
      </dgm:t>
    </dgm:pt>
    <dgm:pt modelId="{22DD574A-1688-41DE-BC2D-C14DC0BD7728}" type="pres">
      <dgm:prSet presAssocID="{B1916EB1-D80E-4A8B-805D-C4E1FB1733F4}" presName="hierChild4" presStyleCnt="0"/>
      <dgm:spPr/>
    </dgm:pt>
    <dgm:pt modelId="{0F45B260-FA84-48E2-96D2-F4EBB9AA72FD}" type="pres">
      <dgm:prSet presAssocID="{B1916EB1-D80E-4A8B-805D-C4E1FB1733F4}" presName="hierChild5" presStyleCnt="0"/>
      <dgm:spPr/>
    </dgm:pt>
    <dgm:pt modelId="{F5038A80-AA7B-453A-A6AC-362CC2C102B6}" type="pres">
      <dgm:prSet presAssocID="{5CD981B2-A5AC-48B4-969F-A288F50011D4}" presName="Name28" presStyleLbl="parChTrans1D4" presStyleIdx="7" presStyleCnt="11"/>
      <dgm:spPr/>
      <dgm:t>
        <a:bodyPr/>
        <a:lstStyle/>
        <a:p>
          <a:endParaRPr lang="ru-RU"/>
        </a:p>
      </dgm:t>
    </dgm:pt>
    <dgm:pt modelId="{44D86D7A-A9AB-4675-A33D-7773102C2E0D}" type="pres">
      <dgm:prSet presAssocID="{F9912A5C-C3B0-4EB7-ACBD-41BF71AE68EB}" presName="hierRoot2" presStyleCnt="0">
        <dgm:presLayoutVars>
          <dgm:hierBranch val="init"/>
        </dgm:presLayoutVars>
      </dgm:prSet>
      <dgm:spPr/>
    </dgm:pt>
    <dgm:pt modelId="{B027B974-CA57-42B7-A7FF-59A685ADBC00}" type="pres">
      <dgm:prSet presAssocID="{F9912A5C-C3B0-4EB7-ACBD-41BF71AE68EB}" presName="rootComposite2" presStyleCnt="0"/>
      <dgm:spPr/>
    </dgm:pt>
    <dgm:pt modelId="{CD7C1724-28AD-4FA3-B084-1B3EE6071FB5}" type="pres">
      <dgm:prSet presAssocID="{F9912A5C-C3B0-4EB7-ACBD-41BF71AE68EB}" presName="rootText2" presStyleLbl="alignAcc1" presStyleIdx="0" presStyleCnt="0" custLinFactX="71012" custLinFactNeighborX="100000" custLinFactNeighborY="-182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D0AF14A-8BE8-4D08-99B4-013F611F9407}" type="pres">
      <dgm:prSet presAssocID="{F9912A5C-C3B0-4EB7-ACBD-41BF71AE68EB}" presName="topArc2" presStyleLbl="parChTrans1D1" presStyleIdx="28" presStyleCnt="38"/>
      <dgm:spPr/>
    </dgm:pt>
    <dgm:pt modelId="{0A6900E7-150D-4C13-8DFD-8E6945A69709}" type="pres">
      <dgm:prSet presAssocID="{F9912A5C-C3B0-4EB7-ACBD-41BF71AE68EB}" presName="bottomArc2" presStyleLbl="parChTrans1D1" presStyleIdx="29" presStyleCnt="38"/>
      <dgm:spPr/>
    </dgm:pt>
    <dgm:pt modelId="{F0C465A4-2FE4-4078-8A5C-F22CCA5CA51F}" type="pres">
      <dgm:prSet presAssocID="{F9912A5C-C3B0-4EB7-ACBD-41BF71AE68EB}" presName="topConnNode2" presStyleLbl="node4" presStyleIdx="0" presStyleCnt="0"/>
      <dgm:spPr/>
      <dgm:t>
        <a:bodyPr/>
        <a:lstStyle/>
        <a:p>
          <a:endParaRPr lang="ru-RU"/>
        </a:p>
      </dgm:t>
    </dgm:pt>
    <dgm:pt modelId="{A7655C85-5A93-450F-9D97-D3D2EE4DB948}" type="pres">
      <dgm:prSet presAssocID="{F9912A5C-C3B0-4EB7-ACBD-41BF71AE68EB}" presName="hierChild4" presStyleCnt="0"/>
      <dgm:spPr/>
    </dgm:pt>
    <dgm:pt modelId="{FB501D01-6A72-4C1C-BF44-1F2A78F2EFCA}" type="pres">
      <dgm:prSet presAssocID="{F9912A5C-C3B0-4EB7-ACBD-41BF71AE68EB}" presName="hierChild5" presStyleCnt="0"/>
      <dgm:spPr/>
    </dgm:pt>
    <dgm:pt modelId="{9F8C990A-DEE1-4072-8CC9-47AB7D78DD8E}" type="pres">
      <dgm:prSet presAssocID="{514D309A-ABDC-4128-84EB-288464FC462F}" presName="Name28" presStyleLbl="parChTrans1D4" presStyleIdx="8" presStyleCnt="11"/>
      <dgm:spPr/>
      <dgm:t>
        <a:bodyPr/>
        <a:lstStyle/>
        <a:p>
          <a:endParaRPr lang="ru-RU"/>
        </a:p>
      </dgm:t>
    </dgm:pt>
    <dgm:pt modelId="{8D587D27-89A3-4AFA-B6B9-539BA04EEF0F}" type="pres">
      <dgm:prSet presAssocID="{53CAC0F4-4406-4231-847D-74CE005F449C}" presName="hierRoot2" presStyleCnt="0">
        <dgm:presLayoutVars>
          <dgm:hierBranch val="init"/>
        </dgm:presLayoutVars>
      </dgm:prSet>
      <dgm:spPr/>
    </dgm:pt>
    <dgm:pt modelId="{ABD5EFF7-F37C-4935-AC0E-FCE07D48DE7A}" type="pres">
      <dgm:prSet presAssocID="{53CAC0F4-4406-4231-847D-74CE005F449C}" presName="rootComposite2" presStyleCnt="0"/>
      <dgm:spPr/>
    </dgm:pt>
    <dgm:pt modelId="{03EF66BE-EE4F-4D1D-9E6C-EFE0DE80D227}" type="pres">
      <dgm:prSet presAssocID="{53CAC0F4-4406-4231-847D-74CE005F449C}" presName="rootText2" presStyleLbl="alignAcc1" presStyleIdx="0" presStyleCnt="0" custLinFactX="80165" custLinFactNeighborX="100000" custLinFactNeighborY="514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FC23198-A6DF-4979-9E5E-F6EA3CD00962}" type="pres">
      <dgm:prSet presAssocID="{53CAC0F4-4406-4231-847D-74CE005F449C}" presName="topArc2" presStyleLbl="parChTrans1D1" presStyleIdx="30" presStyleCnt="38"/>
      <dgm:spPr/>
    </dgm:pt>
    <dgm:pt modelId="{81C5FCCC-D085-4789-9FE3-00F9728F1A48}" type="pres">
      <dgm:prSet presAssocID="{53CAC0F4-4406-4231-847D-74CE005F449C}" presName="bottomArc2" presStyleLbl="parChTrans1D1" presStyleIdx="31" presStyleCnt="38"/>
      <dgm:spPr/>
    </dgm:pt>
    <dgm:pt modelId="{DF57CE54-C17B-4CE2-9C5F-90DF36E43D1C}" type="pres">
      <dgm:prSet presAssocID="{53CAC0F4-4406-4231-847D-74CE005F449C}" presName="topConnNode2" presStyleLbl="node4" presStyleIdx="0" presStyleCnt="0"/>
      <dgm:spPr/>
      <dgm:t>
        <a:bodyPr/>
        <a:lstStyle/>
        <a:p>
          <a:endParaRPr lang="ru-RU"/>
        </a:p>
      </dgm:t>
    </dgm:pt>
    <dgm:pt modelId="{C6AF665B-D301-47BF-943F-FEEE6A1822B2}" type="pres">
      <dgm:prSet presAssocID="{53CAC0F4-4406-4231-847D-74CE005F449C}" presName="hierChild4" presStyleCnt="0"/>
      <dgm:spPr/>
    </dgm:pt>
    <dgm:pt modelId="{1ADF2833-08AF-43F5-9B4E-12558CFCABF0}" type="pres">
      <dgm:prSet presAssocID="{53CAC0F4-4406-4231-847D-74CE005F449C}" presName="hierChild5" presStyleCnt="0"/>
      <dgm:spPr/>
    </dgm:pt>
    <dgm:pt modelId="{0E630B55-54F2-441F-92EB-20DE53608103}" type="pres">
      <dgm:prSet presAssocID="{0EE4FA23-277D-4AA4-8BB7-5F19899897D3}" presName="Name28" presStyleLbl="parChTrans1D4" presStyleIdx="9" presStyleCnt="11"/>
      <dgm:spPr/>
      <dgm:t>
        <a:bodyPr/>
        <a:lstStyle/>
        <a:p>
          <a:endParaRPr lang="ru-RU"/>
        </a:p>
      </dgm:t>
    </dgm:pt>
    <dgm:pt modelId="{F5759DD7-824F-4765-A0DF-FAF7B2568D0C}" type="pres">
      <dgm:prSet presAssocID="{0A157105-0136-42B0-AAAD-D2194595E3DB}" presName="hierRoot2" presStyleCnt="0">
        <dgm:presLayoutVars>
          <dgm:hierBranch val="init"/>
        </dgm:presLayoutVars>
      </dgm:prSet>
      <dgm:spPr/>
    </dgm:pt>
    <dgm:pt modelId="{067A11CB-C10B-4312-9949-0B6B8E53B9B1}" type="pres">
      <dgm:prSet presAssocID="{0A157105-0136-42B0-AAAD-D2194595E3DB}" presName="rootComposite2" presStyleCnt="0"/>
      <dgm:spPr/>
    </dgm:pt>
    <dgm:pt modelId="{C3D260E3-D937-4C75-A62E-B9538432F3BE}" type="pres">
      <dgm:prSet presAssocID="{0A157105-0136-42B0-AAAD-D2194595E3DB}" presName="rootText2" presStyleLbl="alignAcc1" presStyleIdx="0" presStyleCnt="0" custLinFactX="89319" custLinFactNeighborX="100000" custLinFactNeighborY="1211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3FEAD03-514F-4FD4-A77B-A379A3C30783}" type="pres">
      <dgm:prSet presAssocID="{0A157105-0136-42B0-AAAD-D2194595E3DB}" presName="topArc2" presStyleLbl="parChTrans1D1" presStyleIdx="32" presStyleCnt="38"/>
      <dgm:spPr/>
    </dgm:pt>
    <dgm:pt modelId="{7E8B1BD1-7EE3-401B-8C5C-BBE015B5F792}" type="pres">
      <dgm:prSet presAssocID="{0A157105-0136-42B0-AAAD-D2194595E3DB}" presName="bottomArc2" presStyleLbl="parChTrans1D1" presStyleIdx="33" presStyleCnt="38"/>
      <dgm:spPr/>
    </dgm:pt>
    <dgm:pt modelId="{3BF23888-7079-46D8-824E-38E5A0F48DC4}" type="pres">
      <dgm:prSet presAssocID="{0A157105-0136-42B0-AAAD-D2194595E3DB}" presName="topConnNode2" presStyleLbl="node4" presStyleIdx="0" presStyleCnt="0"/>
      <dgm:spPr/>
      <dgm:t>
        <a:bodyPr/>
        <a:lstStyle/>
        <a:p>
          <a:endParaRPr lang="ru-RU"/>
        </a:p>
      </dgm:t>
    </dgm:pt>
    <dgm:pt modelId="{141DB21F-4EA1-44F5-B1A0-94C060D56207}" type="pres">
      <dgm:prSet presAssocID="{0A157105-0136-42B0-AAAD-D2194595E3DB}" presName="hierChild4" presStyleCnt="0"/>
      <dgm:spPr/>
    </dgm:pt>
    <dgm:pt modelId="{20589917-C018-4209-ADCB-3B58D74E7D1D}" type="pres">
      <dgm:prSet presAssocID="{0A157105-0136-42B0-AAAD-D2194595E3DB}" presName="hierChild5" presStyleCnt="0"/>
      <dgm:spPr/>
    </dgm:pt>
    <dgm:pt modelId="{5B54BA64-5182-4788-A86E-00D057C6A1A0}" type="pres">
      <dgm:prSet presAssocID="{179006F0-40FB-47C7-B9C1-EBC7477F2D8D}" presName="Name28" presStyleLbl="parChTrans1D4" presStyleIdx="10" presStyleCnt="11"/>
      <dgm:spPr/>
      <dgm:t>
        <a:bodyPr/>
        <a:lstStyle/>
        <a:p>
          <a:endParaRPr lang="ru-RU"/>
        </a:p>
      </dgm:t>
    </dgm:pt>
    <dgm:pt modelId="{11BECE4D-6378-4045-9F5F-74A46BDABD07}" type="pres">
      <dgm:prSet presAssocID="{5EC8E632-9390-47D2-8FE0-09BCDEE2060B}" presName="hierRoot2" presStyleCnt="0">
        <dgm:presLayoutVars>
          <dgm:hierBranch val="init"/>
        </dgm:presLayoutVars>
      </dgm:prSet>
      <dgm:spPr/>
    </dgm:pt>
    <dgm:pt modelId="{FF02FE1E-A6BA-4FF7-9115-5F78E8286A9B}" type="pres">
      <dgm:prSet presAssocID="{5EC8E632-9390-47D2-8FE0-09BCDEE2060B}" presName="rootComposite2" presStyleCnt="0"/>
      <dgm:spPr/>
    </dgm:pt>
    <dgm:pt modelId="{F2BB69DC-D2B6-486F-9722-2357E6D420DA}" type="pres">
      <dgm:prSet presAssocID="{5EC8E632-9390-47D2-8FE0-09BCDEE2060B}" presName="rootText2" presStyleLbl="alignAcc1" presStyleIdx="0" presStyleCnt="0" custScaleX="144067" custScaleY="154170" custLinFactX="89319" custLinFactNeighborX="100000" custLinFactNeighborY="1908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BEB7040-28BF-4BE5-B2E1-83B321A7E62E}" type="pres">
      <dgm:prSet presAssocID="{5EC8E632-9390-47D2-8FE0-09BCDEE2060B}" presName="topArc2" presStyleLbl="parChTrans1D1" presStyleIdx="34" presStyleCnt="38"/>
      <dgm:spPr/>
    </dgm:pt>
    <dgm:pt modelId="{1C0DC20D-DBE6-4B97-A876-4C14B615B1F6}" type="pres">
      <dgm:prSet presAssocID="{5EC8E632-9390-47D2-8FE0-09BCDEE2060B}" presName="bottomArc2" presStyleLbl="parChTrans1D1" presStyleIdx="35" presStyleCnt="38"/>
      <dgm:spPr/>
    </dgm:pt>
    <dgm:pt modelId="{A5EC3D72-EF96-4CB1-8675-50D14995E0C1}" type="pres">
      <dgm:prSet presAssocID="{5EC8E632-9390-47D2-8FE0-09BCDEE2060B}" presName="topConnNode2" presStyleLbl="node4" presStyleIdx="0" presStyleCnt="0"/>
      <dgm:spPr/>
      <dgm:t>
        <a:bodyPr/>
        <a:lstStyle/>
        <a:p>
          <a:endParaRPr lang="ru-RU"/>
        </a:p>
      </dgm:t>
    </dgm:pt>
    <dgm:pt modelId="{93B4284C-AB48-4BAF-9DC7-2ACD80642941}" type="pres">
      <dgm:prSet presAssocID="{5EC8E632-9390-47D2-8FE0-09BCDEE2060B}" presName="hierChild4" presStyleCnt="0"/>
      <dgm:spPr/>
    </dgm:pt>
    <dgm:pt modelId="{E7E7472C-02A2-4A11-8202-690FED1CE4C5}" type="pres">
      <dgm:prSet presAssocID="{5EC8E632-9390-47D2-8FE0-09BCDEE2060B}" presName="hierChild5" presStyleCnt="0"/>
      <dgm:spPr/>
    </dgm:pt>
    <dgm:pt modelId="{479777D4-F694-4EA5-9423-F3EBD5C0236B}" type="pres">
      <dgm:prSet presAssocID="{0D4DB33F-014B-4EB5-B37A-D1A0E1AC2223}" presName="hierChild5" presStyleCnt="0"/>
      <dgm:spPr/>
    </dgm:pt>
    <dgm:pt modelId="{E2D1CA3A-B100-4B8B-8DD7-6F7BA2F7DC27}" type="pres">
      <dgm:prSet presAssocID="{EA04CEF0-D168-4757-ACC0-692FDDEB353C}" presName="hierChild7" presStyleCnt="0"/>
      <dgm:spPr/>
    </dgm:pt>
    <dgm:pt modelId="{6901CC90-4A9E-4739-9330-44AAFD54A0E5}" type="pres">
      <dgm:prSet presAssocID="{CF89FD79-A3E5-47C2-A0D1-893CE2DA9172}" presName="Name101" presStyleLbl="parChTrans1D2" presStyleIdx="1" presStyleCnt="2"/>
      <dgm:spPr/>
      <dgm:t>
        <a:bodyPr/>
        <a:lstStyle/>
        <a:p>
          <a:endParaRPr lang="ru-RU"/>
        </a:p>
      </dgm:t>
    </dgm:pt>
    <dgm:pt modelId="{CDC86AE9-40C5-48B1-8AE8-EC7F47B56F1E}" type="pres">
      <dgm:prSet presAssocID="{78B3D3B1-6658-4AAF-B537-DD6225E5F651}" presName="hierRoot3" presStyleCnt="0">
        <dgm:presLayoutVars>
          <dgm:hierBranch val="init"/>
        </dgm:presLayoutVars>
      </dgm:prSet>
      <dgm:spPr/>
    </dgm:pt>
    <dgm:pt modelId="{06E8DE3B-AF97-41E4-9822-ECA3CFF14448}" type="pres">
      <dgm:prSet presAssocID="{78B3D3B1-6658-4AAF-B537-DD6225E5F651}" presName="rootComposite3" presStyleCnt="0"/>
      <dgm:spPr/>
    </dgm:pt>
    <dgm:pt modelId="{416EC7DA-BD81-427D-AFF0-A36D840F524E}" type="pres">
      <dgm:prSet presAssocID="{78B3D3B1-6658-4AAF-B537-DD6225E5F651}" presName="rootText3" presStyleLbl="alignAcc1" presStyleIdx="0" presStyleCnt="0" custScaleX="143758" custScaleY="9012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8A275B4-9629-428A-8AF2-41B024882B4F}" type="pres">
      <dgm:prSet presAssocID="{78B3D3B1-6658-4AAF-B537-DD6225E5F651}" presName="topArc3" presStyleLbl="parChTrans1D1" presStyleIdx="36" presStyleCnt="38"/>
      <dgm:spPr/>
    </dgm:pt>
    <dgm:pt modelId="{CA470E64-32B0-4E9D-81F0-C1A189304171}" type="pres">
      <dgm:prSet presAssocID="{78B3D3B1-6658-4AAF-B537-DD6225E5F651}" presName="bottomArc3" presStyleLbl="parChTrans1D1" presStyleIdx="37" presStyleCnt="38"/>
      <dgm:spPr/>
    </dgm:pt>
    <dgm:pt modelId="{0C526DB7-4023-4E5B-9076-5DE5FD6D2AFD}" type="pres">
      <dgm:prSet presAssocID="{78B3D3B1-6658-4AAF-B537-DD6225E5F651}" presName="topConnNode3" presStyleLbl="asst1" presStyleIdx="0" presStyleCnt="0"/>
      <dgm:spPr/>
      <dgm:t>
        <a:bodyPr/>
        <a:lstStyle/>
        <a:p>
          <a:endParaRPr lang="ru-RU"/>
        </a:p>
      </dgm:t>
    </dgm:pt>
    <dgm:pt modelId="{D9A5F839-B898-4D43-BBDD-E6B3E26DF5EF}" type="pres">
      <dgm:prSet presAssocID="{78B3D3B1-6658-4AAF-B537-DD6225E5F651}" presName="hierChild6" presStyleCnt="0"/>
      <dgm:spPr/>
    </dgm:pt>
    <dgm:pt modelId="{66030292-1203-4429-9E92-6C003ABA2BA8}" type="pres">
      <dgm:prSet presAssocID="{78B3D3B1-6658-4AAF-B537-DD6225E5F651}" presName="hierChild7" presStyleCnt="0"/>
      <dgm:spPr/>
    </dgm:pt>
  </dgm:ptLst>
  <dgm:cxnLst>
    <dgm:cxn modelId="{C979523B-C5B8-4600-9873-466839E366B4}" srcId="{EA04CEF0-D168-4757-ACC0-692FDDEB353C}" destId="{FC62BD2D-2C8A-4ECD-A268-4EB3DDD2AE92}" srcOrd="1" destOrd="0" parTransId="{0ACD2B89-F7A4-42F0-A852-E62FC93FA813}" sibTransId="{EC0BBBBB-D857-45A8-B446-B70EAEE13E71}"/>
    <dgm:cxn modelId="{91FE49DE-DFDC-4E2F-A4A0-F4D433230713}" srcId="{5EF99E13-A30C-434B-AB12-3212CDC4AF5E}" destId="{E7E7A93C-5FB1-43D2-93D2-BF4F14FCFC9B}" srcOrd="4" destOrd="0" parTransId="{2070C1E3-E1F4-4533-AF5C-18EE25F3A633}" sibTransId="{2C3448EA-C37D-4AA2-BDBE-A8162299B593}"/>
    <dgm:cxn modelId="{563D9035-8D19-4E56-B580-F757AA26F752}" type="presOf" srcId="{C3D7BD6C-CD53-4126-8F2B-BF31D5152A75}" destId="{4FAA45BE-023A-4B17-86F2-5E561052718D}" srcOrd="1" destOrd="0" presId="urn:microsoft.com/office/officeart/2008/layout/HalfCircleOrganizationChart"/>
    <dgm:cxn modelId="{2B2F8043-338A-4578-9298-038F4323981D}" type="presOf" srcId="{0D4DB33F-014B-4EB5-B37A-D1A0E1AC2223}" destId="{E16C5905-4E69-4020-826C-671878BA1938}" srcOrd="0" destOrd="0" presId="urn:microsoft.com/office/officeart/2008/layout/HalfCircleOrganizationChart"/>
    <dgm:cxn modelId="{77D49487-DF6D-4180-9082-9756CD0FA4DA}" type="presOf" srcId="{5CD981B2-A5AC-48B4-969F-A288F50011D4}" destId="{F5038A80-AA7B-453A-A6AC-362CC2C102B6}" srcOrd="0" destOrd="0" presId="urn:microsoft.com/office/officeart/2008/layout/HalfCircleOrganizationChart"/>
    <dgm:cxn modelId="{018078DD-E2BD-49D3-8275-2E162F130D23}" type="presOf" srcId="{B1916EB1-D80E-4A8B-805D-C4E1FB1733F4}" destId="{A729101A-CE32-484E-9FDA-596CE8396953}" srcOrd="1" destOrd="0" presId="urn:microsoft.com/office/officeart/2008/layout/HalfCircleOrganizationChart"/>
    <dgm:cxn modelId="{1C6A1FB8-6903-46FE-B837-E47EDF7D4428}" type="presOf" srcId="{B1916EB1-D80E-4A8B-805D-C4E1FB1733F4}" destId="{7F74D86D-FBEB-4F95-9913-0590C37E9D62}" srcOrd="0" destOrd="0" presId="urn:microsoft.com/office/officeart/2008/layout/HalfCircleOrganizationChart"/>
    <dgm:cxn modelId="{35A5640A-DE24-460C-84F6-00C0BA97198A}" type="presOf" srcId="{EA04CEF0-D168-4757-ACC0-692FDDEB353C}" destId="{A685A01C-7AE3-47D5-B82D-F23852CA3A10}" srcOrd="0" destOrd="0" presId="urn:microsoft.com/office/officeart/2008/layout/HalfCircleOrganizationChart"/>
    <dgm:cxn modelId="{ED9B79DA-24B2-4905-BC73-00D033D3FC38}" type="presOf" srcId="{6F0AE928-D1DC-4604-9330-FBB63151FBE6}" destId="{CDED0376-15C2-4837-985A-074B910AA288}" srcOrd="0" destOrd="0" presId="urn:microsoft.com/office/officeart/2008/layout/HalfCircleOrganizationChart"/>
    <dgm:cxn modelId="{B47D33EC-C0E4-44D9-97A7-330ED62C03D5}" srcId="{C3D7BD6C-CD53-4126-8F2B-BF31D5152A75}" destId="{EA04CEF0-D168-4757-ACC0-692FDDEB353C}" srcOrd="0" destOrd="0" parTransId="{89A4AD8D-C072-45F0-B3AC-DBD3A8CC31D5}" sibTransId="{3AE81E65-9E42-4A6B-8CC6-3BEBA66589FC}"/>
    <dgm:cxn modelId="{9B7C128F-CD2B-48E4-8351-B2B1BCB117B4}" type="presOf" srcId="{3AEFECA7-5C81-4A24-9902-93DCC5AB6266}" destId="{EA0FF124-BA69-4C22-8A3B-D34BC9630D2F}" srcOrd="0" destOrd="0" presId="urn:microsoft.com/office/officeart/2008/layout/HalfCircleOrganizationChart"/>
    <dgm:cxn modelId="{573DE215-FC3C-497B-AC61-109EAE5AAD9A}" type="presOf" srcId="{2070C1E3-E1F4-4533-AF5C-18EE25F3A633}" destId="{F4357502-823A-4CC7-A1B7-C4DB7ECC9BD1}" srcOrd="0" destOrd="0" presId="urn:microsoft.com/office/officeart/2008/layout/HalfCircleOrganizationChart"/>
    <dgm:cxn modelId="{D839DDE6-F396-4848-BA41-2DC4DAB7C8BA}" srcId="{5EF99E13-A30C-434B-AB12-3212CDC4AF5E}" destId="{3AEFECA7-5C81-4A24-9902-93DCC5AB6266}" srcOrd="5" destOrd="0" parTransId="{6F885A7E-4722-41B4-BEE4-306370D0B449}" sibTransId="{84E2E2A3-B11E-46F7-A9EF-107C6DEE37D1}"/>
    <dgm:cxn modelId="{29465285-35B9-4F8A-A1C4-82D7AE3FDA0B}" type="presOf" srcId="{179006F0-40FB-47C7-B9C1-EBC7477F2D8D}" destId="{5B54BA64-5182-4788-A86E-00D057C6A1A0}" srcOrd="0" destOrd="0" presId="urn:microsoft.com/office/officeart/2008/layout/HalfCircleOrganizationChart"/>
    <dgm:cxn modelId="{77D4203D-4902-4C9B-AA4E-33633BFBFDCB}" type="presOf" srcId="{1E2C662A-61B4-4507-8474-D9DBF8AE5221}" destId="{E9F2CBC7-77F8-49F4-AD48-4D204BFA0952}" srcOrd="1" destOrd="0" presId="urn:microsoft.com/office/officeart/2008/layout/HalfCircleOrganizationChart"/>
    <dgm:cxn modelId="{857B2DFC-9419-4F67-B090-182302ADD6DA}" type="presOf" srcId="{F9912A5C-C3B0-4EB7-ACBD-41BF71AE68EB}" destId="{CD7C1724-28AD-4FA3-B084-1B3EE6071FB5}" srcOrd="0" destOrd="0" presId="urn:microsoft.com/office/officeart/2008/layout/HalfCircleOrganizationChart"/>
    <dgm:cxn modelId="{B93AB449-78AF-47D7-A42D-BBEB0EE23A1D}" type="presOf" srcId="{26F762C8-5E73-4CC7-8686-A9965E4D24AD}" destId="{4258C7CE-2E11-41BF-AD2F-01A8DD5E0DBB}" srcOrd="1" destOrd="0" presId="urn:microsoft.com/office/officeart/2008/layout/HalfCircleOrganizationChart"/>
    <dgm:cxn modelId="{67E8F771-B830-4CBC-AE70-8E272B141381}" type="presOf" srcId="{53CAC0F4-4406-4231-847D-74CE005F449C}" destId="{03EF66BE-EE4F-4D1D-9E6C-EFE0DE80D227}" srcOrd="0" destOrd="0" presId="urn:microsoft.com/office/officeart/2008/layout/HalfCircleOrganizationChart"/>
    <dgm:cxn modelId="{50954FD1-9455-437F-99C3-D76ED3FFADB1}" type="presOf" srcId="{1DF375C8-2C78-44F4-8DF0-024AE86A4490}" destId="{5FA103DE-AEBB-4CEA-9F3D-7195688C5DC9}" srcOrd="1" destOrd="0" presId="urn:microsoft.com/office/officeart/2008/layout/HalfCircleOrganizationChart"/>
    <dgm:cxn modelId="{1AB20F88-2777-485D-B67B-93EA1675B6E0}" type="presOf" srcId="{6F885A7E-4722-41B4-BEE4-306370D0B449}" destId="{FEBB6DED-11C2-4825-B156-E3C5C6711764}" srcOrd="0" destOrd="0" presId="urn:microsoft.com/office/officeart/2008/layout/HalfCircleOrganizationChart"/>
    <dgm:cxn modelId="{AC741F85-A04C-434C-9E30-3704922E4243}" type="presOf" srcId="{336E1EAA-2AF7-4113-8053-712B585C8F3A}" destId="{62B7C344-B87C-4869-842F-B087B4FBA055}" srcOrd="0" destOrd="0" presId="urn:microsoft.com/office/officeart/2008/layout/HalfCircleOrganizationChart"/>
    <dgm:cxn modelId="{8B125A3C-F5D8-4585-9396-67F8B82E7099}" srcId="{EA04CEF0-D168-4757-ACC0-692FDDEB353C}" destId="{1E2C662A-61B4-4507-8474-D9DBF8AE5221}" srcOrd="2" destOrd="0" parTransId="{B65044C0-C3C2-4546-A474-E410FE87BDDE}" sibTransId="{E70F3978-341F-4E01-A9B2-3E81CEB87320}"/>
    <dgm:cxn modelId="{F8E51550-C1F5-4671-AFDE-CC233756A61F}" type="presOf" srcId="{0ACD2B89-F7A4-42F0-A852-E62FC93FA813}" destId="{24BC649F-A2F1-4BDA-9744-1859C157784C}" srcOrd="0" destOrd="0" presId="urn:microsoft.com/office/officeart/2008/layout/HalfCircleOrganizationChart"/>
    <dgm:cxn modelId="{04DA7001-823F-42BD-9CA8-96DF4BAC30AE}" type="presOf" srcId="{21B483E3-0364-46EB-AFBF-828AF1859F8E}" destId="{A87E1658-3CCC-40D9-9526-38BFD8CAAE38}" srcOrd="0" destOrd="0" presId="urn:microsoft.com/office/officeart/2008/layout/HalfCircleOrganizationChart"/>
    <dgm:cxn modelId="{96695083-13A9-4A4B-B7B6-6E69CB9ED1CD}" type="presOf" srcId="{53CAC0F4-4406-4231-847D-74CE005F449C}" destId="{DF57CE54-C17B-4CE2-9C5F-90DF36E43D1C}" srcOrd="1" destOrd="0" presId="urn:microsoft.com/office/officeart/2008/layout/HalfCircleOrganizationChart"/>
    <dgm:cxn modelId="{4FF3C650-8579-4E9A-B38D-C0B675B8AC00}" type="presOf" srcId="{171EC15F-27A5-4044-A83B-0411C5FE8A96}" destId="{F2B5D979-6877-494C-A1EE-309B1627F304}" srcOrd="0" destOrd="0" presId="urn:microsoft.com/office/officeart/2008/layout/HalfCircleOrganizationChart"/>
    <dgm:cxn modelId="{E7334BC7-5B65-46EB-AF8B-FF5D2E151009}" type="presOf" srcId="{CF89FD79-A3E5-47C2-A0D1-893CE2DA9172}" destId="{6901CC90-4A9E-4739-9330-44AAFD54A0E5}" srcOrd="0" destOrd="0" presId="urn:microsoft.com/office/officeart/2008/layout/HalfCircleOrganizationChart"/>
    <dgm:cxn modelId="{EC0C0DC8-89A2-433E-A6C5-93AA043963F8}" srcId="{5EF99E13-A30C-434B-AB12-3212CDC4AF5E}" destId="{115BF55E-5B99-4CE3-9A4E-59BD4840005C}" srcOrd="3" destOrd="0" parTransId="{99314B88-508F-4EAA-AA2C-8EB0C4784BD9}" sibTransId="{13707F48-48CB-4374-AF3B-F33DF77CF233}"/>
    <dgm:cxn modelId="{3693EA71-DF73-4D98-B372-5247F0B0D9E7}" srcId="{EA04CEF0-D168-4757-ACC0-692FDDEB353C}" destId="{0D4DB33F-014B-4EB5-B37A-D1A0E1AC2223}" srcOrd="4" destOrd="0" parTransId="{F81EF16C-9C10-4F25-888C-9697AC0CBDA7}" sibTransId="{30717309-4A8F-4971-B867-483BEDC2CAB0}"/>
    <dgm:cxn modelId="{8E9060A4-9457-43A3-8D04-2A3428AB2D47}" type="presOf" srcId="{56AABF2F-132B-4D47-8968-3FCB21836707}" destId="{92A0E9D0-F1F8-4FAA-B984-75F45C4F3DF3}" srcOrd="0" destOrd="0" presId="urn:microsoft.com/office/officeart/2008/layout/HalfCircleOrganizationChart"/>
    <dgm:cxn modelId="{F1020982-AD98-445D-91B2-9F08F5F81188}" srcId="{4E024BF5-1B54-4500-89E4-04DFCC368A5F}" destId="{C3D7BD6C-CD53-4126-8F2B-BF31D5152A75}" srcOrd="0" destOrd="0" parTransId="{D202BB59-24DF-4E8B-A6F6-D0C56DB81CD7}" sibTransId="{C98D26F0-2958-4DE7-96E7-ECE0DBEF771E}"/>
    <dgm:cxn modelId="{CFFB2B3D-1E26-4DDC-9458-0ABFFBC7A191}" type="presOf" srcId="{0D4DB33F-014B-4EB5-B37A-D1A0E1AC2223}" destId="{1F9408E7-7690-4E91-8751-A783B0DB2752}" srcOrd="1" destOrd="0" presId="urn:microsoft.com/office/officeart/2008/layout/HalfCircleOrganizationChart"/>
    <dgm:cxn modelId="{3976AE66-2670-4AE7-A3C5-391F8382CFD8}" type="presOf" srcId="{89A4AD8D-C072-45F0-B3AC-DBD3A8CC31D5}" destId="{A4B0E846-53EA-4862-823A-5050670A2310}" srcOrd="0" destOrd="0" presId="urn:microsoft.com/office/officeart/2008/layout/HalfCircleOrganizationChart"/>
    <dgm:cxn modelId="{EEEDD52A-DCA6-4056-A977-555CB319FD24}" type="presOf" srcId="{5EF99E13-A30C-434B-AB12-3212CDC4AF5E}" destId="{E14CF3EA-0718-4FD6-9EC8-8EE8F2A6AA13}" srcOrd="1" destOrd="0" presId="urn:microsoft.com/office/officeart/2008/layout/HalfCircleOrganizationChart"/>
    <dgm:cxn modelId="{BE85729D-621F-4114-B56D-043046C37C5F}" type="presOf" srcId="{7A7DDFD2-D470-44B5-8C3A-4A383FFFC582}" destId="{18B8BACD-DC25-4991-B480-8B094FA9704A}" srcOrd="0" destOrd="0" presId="urn:microsoft.com/office/officeart/2008/layout/HalfCircleOrganizationChart"/>
    <dgm:cxn modelId="{7F228E3C-D835-4E58-A335-41ED3E7CD34C}" srcId="{EA04CEF0-D168-4757-ACC0-692FDDEB353C}" destId="{336E1EAA-2AF7-4113-8053-712B585C8F3A}" srcOrd="0" destOrd="0" parTransId="{6F0AE928-D1DC-4604-9330-FBB63151FBE6}" sibTransId="{463D51BB-8568-453D-AB24-F92E589A9A58}"/>
    <dgm:cxn modelId="{2891BB96-0167-40D7-90BF-FDF30FB8D994}" srcId="{C3D7BD6C-CD53-4126-8F2B-BF31D5152A75}" destId="{78B3D3B1-6658-4AAF-B537-DD6225E5F651}" srcOrd="1" destOrd="0" parTransId="{CF89FD79-A3E5-47C2-A0D1-893CE2DA9172}" sibTransId="{5E90C2D0-DEFC-44B8-8D39-27D53647DF07}"/>
    <dgm:cxn modelId="{9CDDE5F0-4207-45F5-B758-2BA0397A5C39}" type="presOf" srcId="{C3D7BD6C-CD53-4126-8F2B-BF31D5152A75}" destId="{1A5F0115-F04E-4E03-80C7-9443B4B80D0A}" srcOrd="0" destOrd="0" presId="urn:microsoft.com/office/officeart/2008/layout/HalfCircleOrganizationChart"/>
    <dgm:cxn modelId="{8BB5D0F1-E55A-4CC9-B0CF-19699C2659DB}" type="presOf" srcId="{0EE4FA23-277D-4AA4-8BB7-5F19899897D3}" destId="{0E630B55-54F2-441F-92EB-20DE53608103}" srcOrd="0" destOrd="0" presId="urn:microsoft.com/office/officeart/2008/layout/HalfCircleOrganizationChart"/>
    <dgm:cxn modelId="{25D447C6-4C85-4416-803F-870342E61343}" type="presOf" srcId="{FC62BD2D-2C8A-4ECD-A268-4EB3DDD2AE92}" destId="{42EA9FBA-DA46-4BD8-BD82-1BD7499365A3}" srcOrd="1" destOrd="0" presId="urn:microsoft.com/office/officeart/2008/layout/HalfCircleOrganizationChart"/>
    <dgm:cxn modelId="{B059AE3B-994A-4247-9373-597644162625}" type="presOf" srcId="{5EC8E632-9390-47D2-8FE0-09BCDEE2060B}" destId="{A5EC3D72-EF96-4CB1-8675-50D14995E0C1}" srcOrd="1" destOrd="0" presId="urn:microsoft.com/office/officeart/2008/layout/HalfCircleOrganizationChart"/>
    <dgm:cxn modelId="{3F85C9E1-2E5B-47D7-AEDF-F107F502CDAA}" type="presOf" srcId="{0A157105-0136-42B0-AAAD-D2194595E3DB}" destId="{C3D260E3-D937-4C75-A62E-B9538432F3BE}" srcOrd="0" destOrd="0" presId="urn:microsoft.com/office/officeart/2008/layout/HalfCircleOrganizationChart"/>
    <dgm:cxn modelId="{77092F3F-1C87-4461-ADCD-B54B53EE00A3}" srcId="{5EF99E13-A30C-434B-AB12-3212CDC4AF5E}" destId="{1DF375C8-2C78-44F4-8DF0-024AE86A4490}" srcOrd="2" destOrd="0" parTransId="{68DAB2AE-2A88-4288-8903-B7663885DF7A}" sibTransId="{6D09E664-13F4-41F0-A50E-199DED43397B}"/>
    <dgm:cxn modelId="{68FCB677-3B4C-480E-A198-2E897555ECCA}" type="presOf" srcId="{78B3D3B1-6658-4AAF-B537-DD6225E5F651}" destId="{0C526DB7-4023-4E5B-9076-5DE5FD6D2AFD}" srcOrd="1" destOrd="0" presId="urn:microsoft.com/office/officeart/2008/layout/HalfCircleOrganizationChart"/>
    <dgm:cxn modelId="{8BD1355F-4072-400C-B732-AC0FF5597827}" srcId="{0D4DB33F-014B-4EB5-B37A-D1A0E1AC2223}" destId="{5EC8E632-9390-47D2-8FE0-09BCDEE2060B}" srcOrd="4" destOrd="0" parTransId="{179006F0-40FB-47C7-B9C1-EBC7477F2D8D}" sibTransId="{77EF2808-A7A2-4601-942C-FE3AE5F47FB9}"/>
    <dgm:cxn modelId="{02679C9D-2ED8-4C3A-A896-43EB88F2718F}" type="presOf" srcId="{B65044C0-C3C2-4546-A474-E410FE87BDDE}" destId="{F842EB9D-17DF-46D5-9641-476C1E98E9D0}" srcOrd="0" destOrd="0" presId="urn:microsoft.com/office/officeart/2008/layout/HalfCircleOrganizationChart"/>
    <dgm:cxn modelId="{9AF4E256-D27D-4DB5-A63D-1B52FE7CBC3F}" type="presOf" srcId="{5EF99E13-A30C-434B-AB12-3212CDC4AF5E}" destId="{B1B38A76-7D1C-4796-89E8-E5C60709BC75}" srcOrd="0" destOrd="0" presId="urn:microsoft.com/office/officeart/2008/layout/HalfCircleOrganizationChart"/>
    <dgm:cxn modelId="{5C06B332-46CB-40F0-8B69-D400B088D3F8}" type="presOf" srcId="{0A157105-0136-42B0-AAAD-D2194595E3DB}" destId="{3BF23888-7079-46D8-824E-38E5A0F48DC4}" srcOrd="1" destOrd="0" presId="urn:microsoft.com/office/officeart/2008/layout/HalfCircleOrganizationChart"/>
    <dgm:cxn modelId="{991FE023-6EC7-4970-B4E6-E9D58C63C7EC}" srcId="{5EF99E13-A30C-434B-AB12-3212CDC4AF5E}" destId="{26F762C8-5E73-4CC7-8686-A9965E4D24AD}" srcOrd="0" destOrd="0" parTransId="{DE9DF4A3-6AA3-4719-AFD3-FA94CB520303}" sibTransId="{EE87B75C-CE95-4468-BE7D-14D5242E6AB5}"/>
    <dgm:cxn modelId="{C334B5B5-9EA0-4A99-B7B7-5BB89323A390}" srcId="{EA04CEF0-D168-4757-ACC0-692FDDEB353C}" destId="{5EF99E13-A30C-434B-AB12-3212CDC4AF5E}" srcOrd="3" destOrd="0" parTransId="{21B483E3-0364-46EB-AFBF-828AF1859F8E}" sibTransId="{842E1DED-3F1F-48B9-B822-96C9F7863C2A}"/>
    <dgm:cxn modelId="{A669DD6D-5770-4D21-878F-ECAC70A441E5}" type="presOf" srcId="{DE9DF4A3-6AA3-4719-AFD3-FA94CB520303}" destId="{E655F70D-4E9F-4B46-A195-5F405D840E48}" srcOrd="0" destOrd="0" presId="urn:microsoft.com/office/officeart/2008/layout/HalfCircleOrganizationChart"/>
    <dgm:cxn modelId="{730132F1-B826-4C4F-9736-CED9C2B6EF37}" type="presOf" srcId="{E7E7A93C-5FB1-43D2-93D2-BF4F14FCFC9B}" destId="{DF473D64-1B45-4AA6-AC6F-2D40EF2CDCEB}" srcOrd="1" destOrd="0" presId="urn:microsoft.com/office/officeart/2008/layout/HalfCircleOrganizationChart"/>
    <dgm:cxn modelId="{D9117248-14F0-4337-9ABE-D21DF8FD38CC}" type="presOf" srcId="{115BF55E-5B99-4CE3-9A4E-59BD4840005C}" destId="{436A6298-F2B9-4914-82CC-BE8B19DFD5F4}" srcOrd="1" destOrd="0" presId="urn:microsoft.com/office/officeart/2008/layout/HalfCircleOrganizationChart"/>
    <dgm:cxn modelId="{F851506A-0637-4A38-8742-C003EAC710AE}" srcId="{5EF99E13-A30C-434B-AB12-3212CDC4AF5E}" destId="{56AABF2F-132B-4D47-8968-3FCB21836707}" srcOrd="1" destOrd="0" parTransId="{7A7DDFD2-D470-44B5-8C3A-4A383FFFC582}" sibTransId="{A6F67BD4-B007-4686-B692-23E6DB51AFA6}"/>
    <dgm:cxn modelId="{BFC8E336-79CA-49E9-B35A-2DD2594BD494}" srcId="{0D4DB33F-014B-4EB5-B37A-D1A0E1AC2223}" destId="{0A157105-0136-42B0-AAAD-D2194595E3DB}" srcOrd="3" destOrd="0" parTransId="{0EE4FA23-277D-4AA4-8BB7-5F19899897D3}" sibTransId="{0F976048-4A38-4348-90EE-ACFA714BF6CD}"/>
    <dgm:cxn modelId="{25FBBA62-AE30-43BE-8113-5CD8549D2595}" type="presOf" srcId="{26F762C8-5E73-4CC7-8686-A9965E4D24AD}" destId="{9C2556E9-DFC7-4B2E-88B3-254F6DEC48A5}" srcOrd="0" destOrd="0" presId="urn:microsoft.com/office/officeart/2008/layout/HalfCircleOrganizationChart"/>
    <dgm:cxn modelId="{485BCA9B-9E4B-4582-9AAD-1C550A9387C7}" type="presOf" srcId="{336E1EAA-2AF7-4113-8053-712B585C8F3A}" destId="{C302667E-8D1E-4C9C-87D0-B1B52634D111}" srcOrd="1" destOrd="0" presId="urn:microsoft.com/office/officeart/2008/layout/HalfCircleOrganizationChart"/>
    <dgm:cxn modelId="{999DD7B6-5F66-4BDA-A794-E900AAC1482A}" srcId="{0D4DB33F-014B-4EB5-B37A-D1A0E1AC2223}" destId="{53CAC0F4-4406-4231-847D-74CE005F449C}" srcOrd="2" destOrd="0" parTransId="{514D309A-ABDC-4128-84EB-288464FC462F}" sibTransId="{FE17FE91-FE97-4169-9BC1-3725B1A2AA96}"/>
    <dgm:cxn modelId="{EAA04D23-2321-4727-AB1C-7796849AA854}" type="presOf" srcId="{4E024BF5-1B54-4500-89E4-04DFCC368A5F}" destId="{E1E5B904-E035-4B42-B320-FEBEDE71D1CC}" srcOrd="0" destOrd="0" presId="urn:microsoft.com/office/officeart/2008/layout/HalfCircleOrganizationChart"/>
    <dgm:cxn modelId="{5C336538-1278-4288-8624-C4D8542D9B53}" type="presOf" srcId="{115BF55E-5B99-4CE3-9A4E-59BD4840005C}" destId="{F9FF2CC1-A4B6-4569-9FF1-95E56163967D}" srcOrd="0" destOrd="0" presId="urn:microsoft.com/office/officeart/2008/layout/HalfCircleOrganizationChart"/>
    <dgm:cxn modelId="{E6B3C79A-A0F7-4965-9E89-5A83AA18086B}" type="presOf" srcId="{1E2C662A-61B4-4507-8474-D9DBF8AE5221}" destId="{60B6301B-E20A-4C30-95D9-F0689C1753FB}" srcOrd="0" destOrd="0" presId="urn:microsoft.com/office/officeart/2008/layout/HalfCircleOrganizationChart"/>
    <dgm:cxn modelId="{E9613640-2528-41C1-A997-9E114C2692B9}" type="presOf" srcId="{68DAB2AE-2A88-4288-8903-B7663885DF7A}" destId="{D9B36B40-BAFB-4B55-A2C2-2C87E57193B4}" srcOrd="0" destOrd="0" presId="urn:microsoft.com/office/officeart/2008/layout/HalfCircleOrganizationChart"/>
    <dgm:cxn modelId="{CB33DC5A-CC3B-4521-93F1-92E2DCC16D53}" type="presOf" srcId="{E7E7A93C-5FB1-43D2-93D2-BF4F14FCFC9B}" destId="{C89AFE75-460E-487F-8D90-2173BF62D401}" srcOrd="0" destOrd="0" presId="urn:microsoft.com/office/officeart/2008/layout/HalfCircleOrganizationChart"/>
    <dgm:cxn modelId="{D5476269-C239-4A83-AD89-C214B865D234}" type="presOf" srcId="{1DF375C8-2C78-44F4-8DF0-024AE86A4490}" destId="{1D90D1B7-776F-43AC-B49B-88CF572AEC7B}" srcOrd="0" destOrd="0" presId="urn:microsoft.com/office/officeart/2008/layout/HalfCircleOrganizationChart"/>
    <dgm:cxn modelId="{FF4EAA45-EAC5-4947-8FB0-A0238CD5AF60}" type="presOf" srcId="{56AABF2F-132B-4D47-8968-3FCB21836707}" destId="{F209B6EB-5B37-46E0-B5F6-0793F9AD5CC5}" srcOrd="1" destOrd="0" presId="urn:microsoft.com/office/officeart/2008/layout/HalfCircleOrganizationChart"/>
    <dgm:cxn modelId="{74999EBF-82BC-4AA1-8F5C-E00207245DC1}" type="presOf" srcId="{3AEFECA7-5C81-4A24-9902-93DCC5AB6266}" destId="{8256E6F1-3E47-4675-B3F6-DDE8C14229F8}" srcOrd="1" destOrd="0" presId="urn:microsoft.com/office/officeart/2008/layout/HalfCircleOrganizationChart"/>
    <dgm:cxn modelId="{CFA1EC5D-D14A-4A8C-A147-085736A4A7D3}" type="presOf" srcId="{5EC8E632-9390-47D2-8FE0-09BCDEE2060B}" destId="{F2BB69DC-D2B6-486F-9722-2357E6D420DA}" srcOrd="0" destOrd="0" presId="urn:microsoft.com/office/officeart/2008/layout/HalfCircleOrganizationChart"/>
    <dgm:cxn modelId="{49C9B6B9-F2D9-4B5C-B80E-DA892B044F97}" type="presOf" srcId="{F9912A5C-C3B0-4EB7-ACBD-41BF71AE68EB}" destId="{F0C465A4-2FE4-4078-8A5C-F22CCA5CA51F}" srcOrd="1" destOrd="0" presId="urn:microsoft.com/office/officeart/2008/layout/HalfCircleOrganizationChart"/>
    <dgm:cxn modelId="{D9DB7126-21CF-4220-A331-24F25072BFF1}" type="presOf" srcId="{99314B88-508F-4EAA-AA2C-8EB0C4784BD9}" destId="{859A7210-D23E-4FDE-9910-AAEF5E2B5CA2}" srcOrd="0" destOrd="0" presId="urn:microsoft.com/office/officeart/2008/layout/HalfCircleOrganizationChart"/>
    <dgm:cxn modelId="{661E0480-E96C-4D1A-82E0-9E2DF6B27F0A}" type="presOf" srcId="{514D309A-ABDC-4128-84EB-288464FC462F}" destId="{9F8C990A-DEE1-4072-8CC9-47AB7D78DD8E}" srcOrd="0" destOrd="0" presId="urn:microsoft.com/office/officeart/2008/layout/HalfCircleOrganizationChart"/>
    <dgm:cxn modelId="{EDC0D3A3-3A23-4507-B751-BF2C50C783A5}" type="presOf" srcId="{F81EF16C-9C10-4F25-888C-9697AC0CBDA7}" destId="{FFD68A74-A331-47D5-BB82-A18676766E5E}" srcOrd="0" destOrd="0" presId="urn:microsoft.com/office/officeart/2008/layout/HalfCircleOrganizationChart"/>
    <dgm:cxn modelId="{7B9E552C-A06E-4385-9DBB-C32743DD7BD7}" type="presOf" srcId="{FC62BD2D-2C8A-4ECD-A268-4EB3DDD2AE92}" destId="{93ACF237-CCC4-4569-B98E-7C4CF3EAB9FB}" srcOrd="0" destOrd="0" presId="urn:microsoft.com/office/officeart/2008/layout/HalfCircleOrganizationChart"/>
    <dgm:cxn modelId="{E7D738B0-FC96-42D4-B897-F713E64A6644}" type="presOf" srcId="{78B3D3B1-6658-4AAF-B537-DD6225E5F651}" destId="{416EC7DA-BD81-427D-AFF0-A36D840F524E}" srcOrd="0" destOrd="0" presId="urn:microsoft.com/office/officeart/2008/layout/HalfCircleOrganizationChart"/>
    <dgm:cxn modelId="{888C79EC-0869-4EEE-B1E7-0116F78D646C}" srcId="{0D4DB33F-014B-4EB5-B37A-D1A0E1AC2223}" destId="{F9912A5C-C3B0-4EB7-ACBD-41BF71AE68EB}" srcOrd="1" destOrd="0" parTransId="{5CD981B2-A5AC-48B4-969F-A288F50011D4}" sibTransId="{B68D2763-98E6-402D-ACDA-8430EB8E2EFF}"/>
    <dgm:cxn modelId="{9320B1B8-4821-45E9-8F3B-768C0D9B51AB}" type="presOf" srcId="{EA04CEF0-D168-4757-ACC0-692FDDEB353C}" destId="{CC77DA65-68F4-4D52-A70B-118DA2D8FE82}" srcOrd="1" destOrd="0" presId="urn:microsoft.com/office/officeart/2008/layout/HalfCircleOrganizationChart"/>
    <dgm:cxn modelId="{3D0D5D07-4943-4E3F-8B20-4CE3FB8882CD}" srcId="{0D4DB33F-014B-4EB5-B37A-D1A0E1AC2223}" destId="{B1916EB1-D80E-4A8B-805D-C4E1FB1733F4}" srcOrd="0" destOrd="0" parTransId="{171EC15F-27A5-4044-A83B-0411C5FE8A96}" sibTransId="{CBF4CB27-A935-46B9-A4F0-BED53D5C6D91}"/>
    <dgm:cxn modelId="{22247111-BDC1-469A-8AC4-09BF87CCE240}" type="presParOf" srcId="{E1E5B904-E035-4B42-B320-FEBEDE71D1CC}" destId="{5BC8C518-0823-4E97-AD2F-6B676CD25551}" srcOrd="0" destOrd="0" presId="urn:microsoft.com/office/officeart/2008/layout/HalfCircleOrganizationChart"/>
    <dgm:cxn modelId="{7113D287-EF61-4DAF-B779-CC9340B43E13}" type="presParOf" srcId="{5BC8C518-0823-4E97-AD2F-6B676CD25551}" destId="{EC3F2B4F-AB94-4489-8B35-B4337A2F9E9D}" srcOrd="0" destOrd="0" presId="urn:microsoft.com/office/officeart/2008/layout/HalfCircleOrganizationChart"/>
    <dgm:cxn modelId="{99E6C7A2-D6CC-4ED3-9823-FAC7E2A263F9}" type="presParOf" srcId="{EC3F2B4F-AB94-4489-8B35-B4337A2F9E9D}" destId="{1A5F0115-F04E-4E03-80C7-9443B4B80D0A}" srcOrd="0" destOrd="0" presId="urn:microsoft.com/office/officeart/2008/layout/HalfCircleOrganizationChart"/>
    <dgm:cxn modelId="{24C6D36E-3125-457E-A17C-3079921794B4}" type="presParOf" srcId="{EC3F2B4F-AB94-4489-8B35-B4337A2F9E9D}" destId="{9B182E2A-4256-4828-9149-10691FEFC57E}" srcOrd="1" destOrd="0" presId="urn:microsoft.com/office/officeart/2008/layout/HalfCircleOrganizationChart"/>
    <dgm:cxn modelId="{636CE39A-76D0-4FF3-ABAE-9BDDFEE04806}" type="presParOf" srcId="{EC3F2B4F-AB94-4489-8B35-B4337A2F9E9D}" destId="{2CBC28CC-D230-4F2E-B0ED-C9988DCE6E6B}" srcOrd="2" destOrd="0" presId="urn:microsoft.com/office/officeart/2008/layout/HalfCircleOrganizationChart"/>
    <dgm:cxn modelId="{9AD42194-52DD-40D6-B7FF-6796E2F86279}" type="presParOf" srcId="{EC3F2B4F-AB94-4489-8B35-B4337A2F9E9D}" destId="{4FAA45BE-023A-4B17-86F2-5E561052718D}" srcOrd="3" destOrd="0" presId="urn:microsoft.com/office/officeart/2008/layout/HalfCircleOrganizationChart"/>
    <dgm:cxn modelId="{444CF501-8F00-44F7-AB16-2AB23F33D723}" type="presParOf" srcId="{5BC8C518-0823-4E97-AD2F-6B676CD25551}" destId="{53E2F84F-9997-42E3-B13E-15E8A9DC2A44}" srcOrd="1" destOrd="0" presId="urn:microsoft.com/office/officeart/2008/layout/HalfCircleOrganizationChart"/>
    <dgm:cxn modelId="{894B4C39-F56F-459A-A9D8-33E12F91EA90}" type="presParOf" srcId="{5BC8C518-0823-4E97-AD2F-6B676CD25551}" destId="{BEF3FC16-0D67-4C1F-A07A-AA51D0270053}" srcOrd="2" destOrd="0" presId="urn:microsoft.com/office/officeart/2008/layout/HalfCircleOrganizationChart"/>
    <dgm:cxn modelId="{9C0A4CED-7189-4B63-89D2-209179384E35}" type="presParOf" srcId="{BEF3FC16-0D67-4C1F-A07A-AA51D0270053}" destId="{A4B0E846-53EA-4862-823A-5050670A2310}" srcOrd="0" destOrd="0" presId="urn:microsoft.com/office/officeart/2008/layout/HalfCircleOrganizationChart"/>
    <dgm:cxn modelId="{C86CC07C-DA38-42E2-8F65-724AF6A64C67}" type="presParOf" srcId="{BEF3FC16-0D67-4C1F-A07A-AA51D0270053}" destId="{84BC15FD-511B-4A20-B1F0-AECCC215A9BC}" srcOrd="1" destOrd="0" presId="urn:microsoft.com/office/officeart/2008/layout/HalfCircleOrganizationChart"/>
    <dgm:cxn modelId="{BDC2FDE2-BE6A-47E8-9AC0-21291FA4C693}" type="presParOf" srcId="{84BC15FD-511B-4A20-B1F0-AECCC215A9BC}" destId="{9B683A38-5F6D-45B6-AE8C-49F42341CE00}" srcOrd="0" destOrd="0" presId="urn:microsoft.com/office/officeart/2008/layout/HalfCircleOrganizationChart"/>
    <dgm:cxn modelId="{09DDA830-27A3-4F0E-9B08-C01D9739236F}" type="presParOf" srcId="{9B683A38-5F6D-45B6-AE8C-49F42341CE00}" destId="{A685A01C-7AE3-47D5-B82D-F23852CA3A10}" srcOrd="0" destOrd="0" presId="urn:microsoft.com/office/officeart/2008/layout/HalfCircleOrganizationChart"/>
    <dgm:cxn modelId="{56C07634-EBAC-45ED-84AF-177AB6EFB0F9}" type="presParOf" srcId="{9B683A38-5F6D-45B6-AE8C-49F42341CE00}" destId="{6D536068-2AC7-4127-AC3D-044F0617C538}" srcOrd="1" destOrd="0" presId="urn:microsoft.com/office/officeart/2008/layout/HalfCircleOrganizationChart"/>
    <dgm:cxn modelId="{7D4AE3F9-22E7-4938-B6E2-611E11DB16FB}" type="presParOf" srcId="{9B683A38-5F6D-45B6-AE8C-49F42341CE00}" destId="{EA913317-E7C7-4A41-9FAA-17CF5D93822E}" srcOrd="2" destOrd="0" presId="urn:microsoft.com/office/officeart/2008/layout/HalfCircleOrganizationChart"/>
    <dgm:cxn modelId="{5D38BF75-6688-4DE1-A503-D2C1D1249502}" type="presParOf" srcId="{9B683A38-5F6D-45B6-AE8C-49F42341CE00}" destId="{CC77DA65-68F4-4D52-A70B-118DA2D8FE82}" srcOrd="3" destOrd="0" presId="urn:microsoft.com/office/officeart/2008/layout/HalfCircleOrganizationChart"/>
    <dgm:cxn modelId="{A18DCE01-31C2-406C-894A-34E56605CBF4}" type="presParOf" srcId="{84BC15FD-511B-4A20-B1F0-AECCC215A9BC}" destId="{ACEADE67-E3DB-4AA7-976C-6EC5FEFA88E7}" srcOrd="1" destOrd="0" presId="urn:microsoft.com/office/officeart/2008/layout/HalfCircleOrganizationChart"/>
    <dgm:cxn modelId="{E33DCCB1-9110-489F-A659-843769760888}" type="presParOf" srcId="{ACEADE67-E3DB-4AA7-976C-6EC5FEFA88E7}" destId="{CDED0376-15C2-4837-985A-074B910AA288}" srcOrd="0" destOrd="0" presId="urn:microsoft.com/office/officeart/2008/layout/HalfCircleOrganizationChart"/>
    <dgm:cxn modelId="{5153DC5B-4E63-41C1-AFA1-1BAF6CEBF6CC}" type="presParOf" srcId="{ACEADE67-E3DB-4AA7-976C-6EC5FEFA88E7}" destId="{4DD07625-DD60-449B-BC8E-7FDDA198BF18}" srcOrd="1" destOrd="0" presId="urn:microsoft.com/office/officeart/2008/layout/HalfCircleOrganizationChart"/>
    <dgm:cxn modelId="{0E8140D0-538F-4FA6-B376-CF4D11208AC0}" type="presParOf" srcId="{4DD07625-DD60-449B-BC8E-7FDDA198BF18}" destId="{FAC2EDCC-4E59-4CA8-9CCA-266C752A09CA}" srcOrd="0" destOrd="0" presId="urn:microsoft.com/office/officeart/2008/layout/HalfCircleOrganizationChart"/>
    <dgm:cxn modelId="{4A501430-9BE2-42CB-B944-A14993F494F9}" type="presParOf" srcId="{FAC2EDCC-4E59-4CA8-9CCA-266C752A09CA}" destId="{62B7C344-B87C-4869-842F-B087B4FBA055}" srcOrd="0" destOrd="0" presId="urn:microsoft.com/office/officeart/2008/layout/HalfCircleOrganizationChart"/>
    <dgm:cxn modelId="{7AA8F957-07C0-4A51-B7F7-896EC6C96749}" type="presParOf" srcId="{FAC2EDCC-4E59-4CA8-9CCA-266C752A09CA}" destId="{F5DF13C5-215B-4957-A8E9-49F2F4908157}" srcOrd="1" destOrd="0" presId="urn:microsoft.com/office/officeart/2008/layout/HalfCircleOrganizationChart"/>
    <dgm:cxn modelId="{8A90D6B2-CD5D-4AA5-8751-656534918B61}" type="presParOf" srcId="{FAC2EDCC-4E59-4CA8-9CCA-266C752A09CA}" destId="{771135AF-BE1E-4E97-A03D-3021AEBC1BB2}" srcOrd="2" destOrd="0" presId="urn:microsoft.com/office/officeart/2008/layout/HalfCircleOrganizationChart"/>
    <dgm:cxn modelId="{1A3027E3-CEF0-4E33-8ABF-46C67C4FF603}" type="presParOf" srcId="{FAC2EDCC-4E59-4CA8-9CCA-266C752A09CA}" destId="{C302667E-8D1E-4C9C-87D0-B1B52634D111}" srcOrd="3" destOrd="0" presId="urn:microsoft.com/office/officeart/2008/layout/HalfCircleOrganizationChart"/>
    <dgm:cxn modelId="{62611C2E-10C8-4F46-A49E-29ADCC94B7E1}" type="presParOf" srcId="{4DD07625-DD60-449B-BC8E-7FDDA198BF18}" destId="{0DDCF46B-2BE5-45F6-9A84-42F7E8EE9EE9}" srcOrd="1" destOrd="0" presId="urn:microsoft.com/office/officeart/2008/layout/HalfCircleOrganizationChart"/>
    <dgm:cxn modelId="{4BD8D08B-BFB1-4054-BCB1-B90D20410620}" type="presParOf" srcId="{4DD07625-DD60-449B-BC8E-7FDDA198BF18}" destId="{58121AF4-CC58-42DF-A439-7473AAFFF9DF}" srcOrd="2" destOrd="0" presId="urn:microsoft.com/office/officeart/2008/layout/HalfCircleOrganizationChart"/>
    <dgm:cxn modelId="{C34E8D93-13C5-4C37-871C-69901853D4C0}" type="presParOf" srcId="{ACEADE67-E3DB-4AA7-976C-6EC5FEFA88E7}" destId="{24BC649F-A2F1-4BDA-9744-1859C157784C}" srcOrd="2" destOrd="0" presId="urn:microsoft.com/office/officeart/2008/layout/HalfCircleOrganizationChart"/>
    <dgm:cxn modelId="{7539B952-3CB2-4702-BEA2-C3988C2DF3CB}" type="presParOf" srcId="{ACEADE67-E3DB-4AA7-976C-6EC5FEFA88E7}" destId="{D57B270A-E0BB-410F-A080-1978274A9CD6}" srcOrd="3" destOrd="0" presId="urn:microsoft.com/office/officeart/2008/layout/HalfCircleOrganizationChart"/>
    <dgm:cxn modelId="{050ABA97-F648-4751-95EF-6F36334CC3B7}" type="presParOf" srcId="{D57B270A-E0BB-410F-A080-1978274A9CD6}" destId="{90999CF0-8FBA-4CF8-A1E2-2978D2AF9D03}" srcOrd="0" destOrd="0" presId="urn:microsoft.com/office/officeart/2008/layout/HalfCircleOrganizationChart"/>
    <dgm:cxn modelId="{C55F0264-F202-40D2-BCE3-AF091A9B5FC1}" type="presParOf" srcId="{90999CF0-8FBA-4CF8-A1E2-2978D2AF9D03}" destId="{93ACF237-CCC4-4569-B98E-7C4CF3EAB9FB}" srcOrd="0" destOrd="0" presId="urn:microsoft.com/office/officeart/2008/layout/HalfCircleOrganizationChart"/>
    <dgm:cxn modelId="{142DE690-27F0-4B15-A631-3BAA6DEC5F00}" type="presParOf" srcId="{90999CF0-8FBA-4CF8-A1E2-2978D2AF9D03}" destId="{121B19B7-ED35-465B-A71B-8C4AC03C0177}" srcOrd="1" destOrd="0" presId="urn:microsoft.com/office/officeart/2008/layout/HalfCircleOrganizationChart"/>
    <dgm:cxn modelId="{6105A4EB-C304-4B40-ADBA-1F64E6F2519E}" type="presParOf" srcId="{90999CF0-8FBA-4CF8-A1E2-2978D2AF9D03}" destId="{2DF966B6-3907-4129-8CD0-DB83230B4BFC}" srcOrd="2" destOrd="0" presId="urn:microsoft.com/office/officeart/2008/layout/HalfCircleOrganizationChart"/>
    <dgm:cxn modelId="{6A850CD0-87ED-4235-A348-6F0F16D9EE80}" type="presParOf" srcId="{90999CF0-8FBA-4CF8-A1E2-2978D2AF9D03}" destId="{42EA9FBA-DA46-4BD8-BD82-1BD7499365A3}" srcOrd="3" destOrd="0" presId="urn:microsoft.com/office/officeart/2008/layout/HalfCircleOrganizationChart"/>
    <dgm:cxn modelId="{F0604A8C-7A3B-49AB-852A-60D47FAEFCBC}" type="presParOf" srcId="{D57B270A-E0BB-410F-A080-1978274A9CD6}" destId="{91269DCB-8B58-4D5E-8FCB-AA59AACC0732}" srcOrd="1" destOrd="0" presId="urn:microsoft.com/office/officeart/2008/layout/HalfCircleOrganizationChart"/>
    <dgm:cxn modelId="{D7245BEB-75F3-4CC1-8B00-0BCC378405DA}" type="presParOf" srcId="{D57B270A-E0BB-410F-A080-1978274A9CD6}" destId="{BC7EAA2E-00C8-4871-A3A5-7573B791E279}" srcOrd="2" destOrd="0" presId="urn:microsoft.com/office/officeart/2008/layout/HalfCircleOrganizationChart"/>
    <dgm:cxn modelId="{A29B4633-B7A0-455F-BF7C-27F620421D4F}" type="presParOf" srcId="{ACEADE67-E3DB-4AA7-976C-6EC5FEFA88E7}" destId="{F842EB9D-17DF-46D5-9641-476C1E98E9D0}" srcOrd="4" destOrd="0" presId="urn:microsoft.com/office/officeart/2008/layout/HalfCircleOrganizationChart"/>
    <dgm:cxn modelId="{286504DA-5D39-406B-A749-B6E3C57FD6BB}" type="presParOf" srcId="{ACEADE67-E3DB-4AA7-976C-6EC5FEFA88E7}" destId="{DC57CA9B-D1B0-45B8-A4FF-4D950BF2D482}" srcOrd="5" destOrd="0" presId="urn:microsoft.com/office/officeart/2008/layout/HalfCircleOrganizationChart"/>
    <dgm:cxn modelId="{B97DAC1D-BB04-4DE0-8F42-9FEFFCE25E13}" type="presParOf" srcId="{DC57CA9B-D1B0-45B8-A4FF-4D950BF2D482}" destId="{696EF6D1-823D-4A29-B9BE-AA43C709CBA3}" srcOrd="0" destOrd="0" presId="urn:microsoft.com/office/officeart/2008/layout/HalfCircleOrganizationChart"/>
    <dgm:cxn modelId="{2DC19FDE-70F9-4B21-950B-402627C115C8}" type="presParOf" srcId="{696EF6D1-823D-4A29-B9BE-AA43C709CBA3}" destId="{60B6301B-E20A-4C30-95D9-F0689C1753FB}" srcOrd="0" destOrd="0" presId="urn:microsoft.com/office/officeart/2008/layout/HalfCircleOrganizationChart"/>
    <dgm:cxn modelId="{5BC465C3-A9F1-428D-8A5C-9EE504162505}" type="presParOf" srcId="{696EF6D1-823D-4A29-B9BE-AA43C709CBA3}" destId="{29942834-93CD-42DD-A524-0ADBDC84ED33}" srcOrd="1" destOrd="0" presId="urn:microsoft.com/office/officeart/2008/layout/HalfCircleOrganizationChart"/>
    <dgm:cxn modelId="{CCD170F6-5D57-4E5B-A843-C102FB700526}" type="presParOf" srcId="{696EF6D1-823D-4A29-B9BE-AA43C709CBA3}" destId="{EC8D5234-21BE-4030-A98E-D7E34FFD13A5}" srcOrd="2" destOrd="0" presId="urn:microsoft.com/office/officeart/2008/layout/HalfCircleOrganizationChart"/>
    <dgm:cxn modelId="{67984926-2985-4BA3-9AAD-618CA1DC29C9}" type="presParOf" srcId="{696EF6D1-823D-4A29-B9BE-AA43C709CBA3}" destId="{E9F2CBC7-77F8-49F4-AD48-4D204BFA0952}" srcOrd="3" destOrd="0" presId="urn:microsoft.com/office/officeart/2008/layout/HalfCircleOrganizationChart"/>
    <dgm:cxn modelId="{B45C0E01-42E3-4737-991D-9BE0C69F4545}" type="presParOf" srcId="{DC57CA9B-D1B0-45B8-A4FF-4D950BF2D482}" destId="{79792221-DA6D-4F1E-8DF3-64F53E51FF5E}" srcOrd="1" destOrd="0" presId="urn:microsoft.com/office/officeart/2008/layout/HalfCircleOrganizationChart"/>
    <dgm:cxn modelId="{6744B8F1-DF44-4F98-A991-518B1F971BC6}" type="presParOf" srcId="{DC57CA9B-D1B0-45B8-A4FF-4D950BF2D482}" destId="{3E11AEE3-E710-4AF3-976F-C928DFCEA54B}" srcOrd="2" destOrd="0" presId="urn:microsoft.com/office/officeart/2008/layout/HalfCircleOrganizationChart"/>
    <dgm:cxn modelId="{3DA850B5-128B-4A42-B1B5-3C493B8DA793}" type="presParOf" srcId="{ACEADE67-E3DB-4AA7-976C-6EC5FEFA88E7}" destId="{A87E1658-3CCC-40D9-9526-38BFD8CAAE38}" srcOrd="6" destOrd="0" presId="urn:microsoft.com/office/officeart/2008/layout/HalfCircleOrganizationChart"/>
    <dgm:cxn modelId="{0061106E-94B9-4D44-B311-5DEF607B7BBF}" type="presParOf" srcId="{ACEADE67-E3DB-4AA7-976C-6EC5FEFA88E7}" destId="{D3B18CF4-EF70-42E2-8CBD-37A47BADB331}" srcOrd="7" destOrd="0" presId="urn:microsoft.com/office/officeart/2008/layout/HalfCircleOrganizationChart"/>
    <dgm:cxn modelId="{094BADD0-7BDA-42ED-B138-42DA93F15E61}" type="presParOf" srcId="{D3B18CF4-EF70-42E2-8CBD-37A47BADB331}" destId="{EAE80A69-6020-40AD-9295-992FB74A1EFB}" srcOrd="0" destOrd="0" presId="urn:microsoft.com/office/officeart/2008/layout/HalfCircleOrganizationChart"/>
    <dgm:cxn modelId="{7FAFD0D6-E06A-427B-9243-6229856DC2AE}" type="presParOf" srcId="{EAE80A69-6020-40AD-9295-992FB74A1EFB}" destId="{B1B38A76-7D1C-4796-89E8-E5C60709BC75}" srcOrd="0" destOrd="0" presId="urn:microsoft.com/office/officeart/2008/layout/HalfCircleOrganizationChart"/>
    <dgm:cxn modelId="{898AA47F-7098-4D6C-B205-855E2085A3C7}" type="presParOf" srcId="{EAE80A69-6020-40AD-9295-992FB74A1EFB}" destId="{77C5CF6B-8C46-4168-B69C-488D8ED2B258}" srcOrd="1" destOrd="0" presId="urn:microsoft.com/office/officeart/2008/layout/HalfCircleOrganizationChart"/>
    <dgm:cxn modelId="{DBDCAC16-E392-4452-99D2-EF996CB95061}" type="presParOf" srcId="{EAE80A69-6020-40AD-9295-992FB74A1EFB}" destId="{B38CF89F-14E9-4E06-B624-C1937D04F36B}" srcOrd="2" destOrd="0" presId="urn:microsoft.com/office/officeart/2008/layout/HalfCircleOrganizationChart"/>
    <dgm:cxn modelId="{59F124E8-CF4C-4A26-A3FA-099EB587BEC6}" type="presParOf" srcId="{EAE80A69-6020-40AD-9295-992FB74A1EFB}" destId="{E14CF3EA-0718-4FD6-9EC8-8EE8F2A6AA13}" srcOrd="3" destOrd="0" presId="urn:microsoft.com/office/officeart/2008/layout/HalfCircleOrganizationChart"/>
    <dgm:cxn modelId="{BAB37368-1481-47BC-9E4D-45307E938D86}" type="presParOf" srcId="{D3B18CF4-EF70-42E2-8CBD-37A47BADB331}" destId="{2FD85887-2A11-4872-B334-4AAAFBA6D335}" srcOrd="1" destOrd="0" presId="urn:microsoft.com/office/officeart/2008/layout/HalfCircleOrganizationChart"/>
    <dgm:cxn modelId="{555A54D8-C566-4BA9-89FD-9A2E00AE096B}" type="presParOf" srcId="{2FD85887-2A11-4872-B334-4AAAFBA6D335}" destId="{E655F70D-4E9F-4B46-A195-5F405D840E48}" srcOrd="0" destOrd="0" presId="urn:microsoft.com/office/officeart/2008/layout/HalfCircleOrganizationChart"/>
    <dgm:cxn modelId="{7288EA15-DB61-4905-96FA-418CA01D3254}" type="presParOf" srcId="{2FD85887-2A11-4872-B334-4AAAFBA6D335}" destId="{6E14006E-FEF8-4D12-A7F9-FB325C00A6DA}" srcOrd="1" destOrd="0" presId="urn:microsoft.com/office/officeart/2008/layout/HalfCircleOrganizationChart"/>
    <dgm:cxn modelId="{27943D9E-DE74-4AB8-9D34-A4063ED57D9A}" type="presParOf" srcId="{6E14006E-FEF8-4D12-A7F9-FB325C00A6DA}" destId="{93F102B0-4C6E-4CEB-BA44-6C47E92EA890}" srcOrd="0" destOrd="0" presId="urn:microsoft.com/office/officeart/2008/layout/HalfCircleOrganizationChart"/>
    <dgm:cxn modelId="{04137F2D-7DB8-422A-8A86-97B1E0E46756}" type="presParOf" srcId="{93F102B0-4C6E-4CEB-BA44-6C47E92EA890}" destId="{9C2556E9-DFC7-4B2E-88B3-254F6DEC48A5}" srcOrd="0" destOrd="0" presId="urn:microsoft.com/office/officeart/2008/layout/HalfCircleOrganizationChart"/>
    <dgm:cxn modelId="{30F670B7-FEC0-4F55-9CC8-0C18E6FC8E56}" type="presParOf" srcId="{93F102B0-4C6E-4CEB-BA44-6C47E92EA890}" destId="{4B281660-2554-4954-BD4E-A326387DA35E}" srcOrd="1" destOrd="0" presId="urn:microsoft.com/office/officeart/2008/layout/HalfCircleOrganizationChart"/>
    <dgm:cxn modelId="{C0AD155B-BD5B-44DA-811E-9FDFA3C9B95C}" type="presParOf" srcId="{93F102B0-4C6E-4CEB-BA44-6C47E92EA890}" destId="{F6AD25D9-0468-4D57-8C95-31FF7702852A}" srcOrd="2" destOrd="0" presId="urn:microsoft.com/office/officeart/2008/layout/HalfCircleOrganizationChart"/>
    <dgm:cxn modelId="{99C25446-A37B-4EA8-9D5D-47A0B363F194}" type="presParOf" srcId="{93F102B0-4C6E-4CEB-BA44-6C47E92EA890}" destId="{4258C7CE-2E11-41BF-AD2F-01A8DD5E0DBB}" srcOrd="3" destOrd="0" presId="urn:microsoft.com/office/officeart/2008/layout/HalfCircleOrganizationChart"/>
    <dgm:cxn modelId="{22011921-92DD-44E7-B5E9-A3001A312548}" type="presParOf" srcId="{6E14006E-FEF8-4D12-A7F9-FB325C00A6DA}" destId="{7A98EC11-BD7C-4528-85F5-543ADA5836D0}" srcOrd="1" destOrd="0" presId="urn:microsoft.com/office/officeart/2008/layout/HalfCircleOrganizationChart"/>
    <dgm:cxn modelId="{D6634781-C1DC-4A8B-BD17-4A4B2ED24F3A}" type="presParOf" srcId="{6E14006E-FEF8-4D12-A7F9-FB325C00A6DA}" destId="{62EF77D8-3820-4C95-B33C-CF5E439DBE18}" srcOrd="2" destOrd="0" presId="urn:microsoft.com/office/officeart/2008/layout/HalfCircleOrganizationChart"/>
    <dgm:cxn modelId="{69330603-7423-4CB9-831F-7FE789367F03}" type="presParOf" srcId="{2FD85887-2A11-4872-B334-4AAAFBA6D335}" destId="{18B8BACD-DC25-4991-B480-8B094FA9704A}" srcOrd="2" destOrd="0" presId="urn:microsoft.com/office/officeart/2008/layout/HalfCircleOrganizationChart"/>
    <dgm:cxn modelId="{5B4B0536-1F4A-4307-B1B8-3DFF251F4DBE}" type="presParOf" srcId="{2FD85887-2A11-4872-B334-4AAAFBA6D335}" destId="{9B694179-BBA7-4C3D-AED3-6060D08F03F3}" srcOrd="3" destOrd="0" presId="urn:microsoft.com/office/officeart/2008/layout/HalfCircleOrganizationChart"/>
    <dgm:cxn modelId="{0661AC3D-4D3E-4A33-AF7A-2B22ECE4C2F1}" type="presParOf" srcId="{9B694179-BBA7-4C3D-AED3-6060D08F03F3}" destId="{EB4EC73A-0A6F-414C-84D2-F54B06D02CD1}" srcOrd="0" destOrd="0" presId="urn:microsoft.com/office/officeart/2008/layout/HalfCircleOrganizationChart"/>
    <dgm:cxn modelId="{4160CE63-8513-4208-857A-D220DA1EEAE2}" type="presParOf" srcId="{EB4EC73A-0A6F-414C-84D2-F54B06D02CD1}" destId="{92A0E9D0-F1F8-4FAA-B984-75F45C4F3DF3}" srcOrd="0" destOrd="0" presId="urn:microsoft.com/office/officeart/2008/layout/HalfCircleOrganizationChart"/>
    <dgm:cxn modelId="{82EEAA53-D885-441F-881F-D946D712816A}" type="presParOf" srcId="{EB4EC73A-0A6F-414C-84D2-F54B06D02CD1}" destId="{C5549121-7279-4ED5-BCE8-77A830B4E283}" srcOrd="1" destOrd="0" presId="urn:microsoft.com/office/officeart/2008/layout/HalfCircleOrganizationChart"/>
    <dgm:cxn modelId="{B9E05F8E-0D88-4346-A305-D046EACE02CC}" type="presParOf" srcId="{EB4EC73A-0A6F-414C-84D2-F54B06D02CD1}" destId="{72EEFB0B-C9A4-4294-9C98-724362B78D77}" srcOrd="2" destOrd="0" presId="urn:microsoft.com/office/officeart/2008/layout/HalfCircleOrganizationChart"/>
    <dgm:cxn modelId="{D3BE2FBF-35AC-4106-A324-B6896DEF43C1}" type="presParOf" srcId="{EB4EC73A-0A6F-414C-84D2-F54B06D02CD1}" destId="{F209B6EB-5B37-46E0-B5F6-0793F9AD5CC5}" srcOrd="3" destOrd="0" presId="urn:microsoft.com/office/officeart/2008/layout/HalfCircleOrganizationChart"/>
    <dgm:cxn modelId="{9AE4FC14-6F60-418D-A6A2-F3FAE8BF755E}" type="presParOf" srcId="{9B694179-BBA7-4C3D-AED3-6060D08F03F3}" destId="{F6D7CD41-85C0-47AC-8495-3A7DD5DA2DC6}" srcOrd="1" destOrd="0" presId="urn:microsoft.com/office/officeart/2008/layout/HalfCircleOrganizationChart"/>
    <dgm:cxn modelId="{62B08BFC-62BB-4632-B659-F378FF07F094}" type="presParOf" srcId="{9B694179-BBA7-4C3D-AED3-6060D08F03F3}" destId="{52B16762-1FB9-4596-AF80-72B3BD4D8E2A}" srcOrd="2" destOrd="0" presId="urn:microsoft.com/office/officeart/2008/layout/HalfCircleOrganizationChart"/>
    <dgm:cxn modelId="{B9CF2713-C9BE-49B4-A30C-9D695D83EA87}" type="presParOf" srcId="{2FD85887-2A11-4872-B334-4AAAFBA6D335}" destId="{D9B36B40-BAFB-4B55-A2C2-2C87E57193B4}" srcOrd="4" destOrd="0" presId="urn:microsoft.com/office/officeart/2008/layout/HalfCircleOrganizationChart"/>
    <dgm:cxn modelId="{420A0F85-AF3A-4B5A-94B5-D500C430D7DD}" type="presParOf" srcId="{2FD85887-2A11-4872-B334-4AAAFBA6D335}" destId="{4D4E9D4B-7612-42EB-8078-BD759CFBCD32}" srcOrd="5" destOrd="0" presId="urn:microsoft.com/office/officeart/2008/layout/HalfCircleOrganizationChart"/>
    <dgm:cxn modelId="{0985057C-7FB2-4817-A246-739E390DDF26}" type="presParOf" srcId="{4D4E9D4B-7612-42EB-8078-BD759CFBCD32}" destId="{378E5106-626C-4F48-B4F5-881394301964}" srcOrd="0" destOrd="0" presId="urn:microsoft.com/office/officeart/2008/layout/HalfCircleOrganizationChart"/>
    <dgm:cxn modelId="{6C63E5B6-5703-4A0B-AE7B-288D45D945DE}" type="presParOf" srcId="{378E5106-626C-4F48-B4F5-881394301964}" destId="{1D90D1B7-776F-43AC-B49B-88CF572AEC7B}" srcOrd="0" destOrd="0" presId="urn:microsoft.com/office/officeart/2008/layout/HalfCircleOrganizationChart"/>
    <dgm:cxn modelId="{FE37CCC0-0FFC-44A5-BE13-479104E694D1}" type="presParOf" srcId="{378E5106-626C-4F48-B4F5-881394301964}" destId="{D3D26BC7-5AC1-48E0-9EF2-0074B9BCA337}" srcOrd="1" destOrd="0" presId="urn:microsoft.com/office/officeart/2008/layout/HalfCircleOrganizationChart"/>
    <dgm:cxn modelId="{57E2E6A4-8D32-44F4-99E5-9CF64FCC85B5}" type="presParOf" srcId="{378E5106-626C-4F48-B4F5-881394301964}" destId="{2BD3D7D7-4EF1-4D6C-AC03-945CE79C0B1C}" srcOrd="2" destOrd="0" presId="urn:microsoft.com/office/officeart/2008/layout/HalfCircleOrganizationChart"/>
    <dgm:cxn modelId="{9AFD3409-1ED8-4758-86CF-FD35A740670B}" type="presParOf" srcId="{378E5106-626C-4F48-B4F5-881394301964}" destId="{5FA103DE-AEBB-4CEA-9F3D-7195688C5DC9}" srcOrd="3" destOrd="0" presId="urn:microsoft.com/office/officeart/2008/layout/HalfCircleOrganizationChart"/>
    <dgm:cxn modelId="{5294BE9E-6007-46AC-B047-C8B7DA23A548}" type="presParOf" srcId="{4D4E9D4B-7612-42EB-8078-BD759CFBCD32}" destId="{59C812A7-850B-41D8-A4C6-20D1294F3B9D}" srcOrd="1" destOrd="0" presId="urn:microsoft.com/office/officeart/2008/layout/HalfCircleOrganizationChart"/>
    <dgm:cxn modelId="{9E5D45B4-1C13-4172-BCA2-208C5E0200D5}" type="presParOf" srcId="{4D4E9D4B-7612-42EB-8078-BD759CFBCD32}" destId="{8908B8D9-656F-45B8-8A6E-172A51DB295C}" srcOrd="2" destOrd="0" presId="urn:microsoft.com/office/officeart/2008/layout/HalfCircleOrganizationChart"/>
    <dgm:cxn modelId="{2DDE2D46-F391-4FA6-9A1F-1C449134DF56}" type="presParOf" srcId="{2FD85887-2A11-4872-B334-4AAAFBA6D335}" destId="{859A7210-D23E-4FDE-9910-AAEF5E2B5CA2}" srcOrd="6" destOrd="0" presId="urn:microsoft.com/office/officeart/2008/layout/HalfCircleOrganizationChart"/>
    <dgm:cxn modelId="{740C4012-6559-43F7-AB07-0FA66768DA1A}" type="presParOf" srcId="{2FD85887-2A11-4872-B334-4AAAFBA6D335}" destId="{F4F718CC-BFDD-43A0-98E3-C93F2585AEAB}" srcOrd="7" destOrd="0" presId="urn:microsoft.com/office/officeart/2008/layout/HalfCircleOrganizationChart"/>
    <dgm:cxn modelId="{5FE0F798-F721-4B66-A35E-19C110B9D25B}" type="presParOf" srcId="{F4F718CC-BFDD-43A0-98E3-C93F2585AEAB}" destId="{E44A8E24-920C-4AC7-A781-4AF1E20C0314}" srcOrd="0" destOrd="0" presId="urn:microsoft.com/office/officeart/2008/layout/HalfCircleOrganizationChart"/>
    <dgm:cxn modelId="{9B0E454A-31B0-4CDC-93A6-A0A59D75A29B}" type="presParOf" srcId="{E44A8E24-920C-4AC7-A781-4AF1E20C0314}" destId="{F9FF2CC1-A4B6-4569-9FF1-95E56163967D}" srcOrd="0" destOrd="0" presId="urn:microsoft.com/office/officeart/2008/layout/HalfCircleOrganizationChart"/>
    <dgm:cxn modelId="{B41CB356-E590-41A3-B31E-7844D2351E4A}" type="presParOf" srcId="{E44A8E24-920C-4AC7-A781-4AF1E20C0314}" destId="{875C4432-88CE-41A2-9890-83969E078693}" srcOrd="1" destOrd="0" presId="urn:microsoft.com/office/officeart/2008/layout/HalfCircleOrganizationChart"/>
    <dgm:cxn modelId="{483DA037-DC29-45D1-A7CE-333BD291C14C}" type="presParOf" srcId="{E44A8E24-920C-4AC7-A781-4AF1E20C0314}" destId="{CAD5DA6F-CC10-4A61-8D7C-7FC1F9048430}" srcOrd="2" destOrd="0" presId="urn:microsoft.com/office/officeart/2008/layout/HalfCircleOrganizationChart"/>
    <dgm:cxn modelId="{201344E3-6BD5-4FC2-A824-8C394FE4A2D0}" type="presParOf" srcId="{E44A8E24-920C-4AC7-A781-4AF1E20C0314}" destId="{436A6298-F2B9-4914-82CC-BE8B19DFD5F4}" srcOrd="3" destOrd="0" presId="urn:microsoft.com/office/officeart/2008/layout/HalfCircleOrganizationChart"/>
    <dgm:cxn modelId="{A56BA156-A5D8-460B-B1B9-2E7462591E1B}" type="presParOf" srcId="{F4F718CC-BFDD-43A0-98E3-C93F2585AEAB}" destId="{58D855DE-C767-4C1C-AA3B-96D3D498AC60}" srcOrd="1" destOrd="0" presId="urn:microsoft.com/office/officeart/2008/layout/HalfCircleOrganizationChart"/>
    <dgm:cxn modelId="{D6B8FB67-B836-4147-B726-1D3657919DC4}" type="presParOf" srcId="{F4F718CC-BFDD-43A0-98E3-C93F2585AEAB}" destId="{EC8BB921-3F8C-4945-97B1-A62C1D448852}" srcOrd="2" destOrd="0" presId="urn:microsoft.com/office/officeart/2008/layout/HalfCircleOrganizationChart"/>
    <dgm:cxn modelId="{EB9A0AD8-4DCC-416A-8841-632F540C6F06}" type="presParOf" srcId="{2FD85887-2A11-4872-B334-4AAAFBA6D335}" destId="{F4357502-823A-4CC7-A1B7-C4DB7ECC9BD1}" srcOrd="8" destOrd="0" presId="urn:microsoft.com/office/officeart/2008/layout/HalfCircleOrganizationChart"/>
    <dgm:cxn modelId="{74E661FF-B48A-44B6-BB08-4410A1C6DF5A}" type="presParOf" srcId="{2FD85887-2A11-4872-B334-4AAAFBA6D335}" destId="{DFFAAB5A-0091-43F9-805B-2E2432F5C458}" srcOrd="9" destOrd="0" presId="urn:microsoft.com/office/officeart/2008/layout/HalfCircleOrganizationChart"/>
    <dgm:cxn modelId="{85002391-7DFF-4FAA-AA75-F062633E2EA8}" type="presParOf" srcId="{DFFAAB5A-0091-43F9-805B-2E2432F5C458}" destId="{0D5DAAA8-DF71-4F57-85FF-ED149D720767}" srcOrd="0" destOrd="0" presId="urn:microsoft.com/office/officeart/2008/layout/HalfCircleOrganizationChart"/>
    <dgm:cxn modelId="{74D37754-82E3-4C61-834A-ED844350521B}" type="presParOf" srcId="{0D5DAAA8-DF71-4F57-85FF-ED149D720767}" destId="{C89AFE75-460E-487F-8D90-2173BF62D401}" srcOrd="0" destOrd="0" presId="urn:microsoft.com/office/officeart/2008/layout/HalfCircleOrganizationChart"/>
    <dgm:cxn modelId="{1E146ED8-A404-4048-8958-88AA74477574}" type="presParOf" srcId="{0D5DAAA8-DF71-4F57-85FF-ED149D720767}" destId="{58DED813-DC8F-4BAB-B758-DFACC01311B7}" srcOrd="1" destOrd="0" presId="urn:microsoft.com/office/officeart/2008/layout/HalfCircleOrganizationChart"/>
    <dgm:cxn modelId="{339293EF-F42F-4002-9B4D-BD59F16FB718}" type="presParOf" srcId="{0D5DAAA8-DF71-4F57-85FF-ED149D720767}" destId="{9ABE8124-5B76-4BD7-8320-21BF79A70C75}" srcOrd="2" destOrd="0" presId="urn:microsoft.com/office/officeart/2008/layout/HalfCircleOrganizationChart"/>
    <dgm:cxn modelId="{199F9FFC-8FD1-477E-BD32-58F77A81F2C5}" type="presParOf" srcId="{0D5DAAA8-DF71-4F57-85FF-ED149D720767}" destId="{DF473D64-1B45-4AA6-AC6F-2D40EF2CDCEB}" srcOrd="3" destOrd="0" presId="urn:microsoft.com/office/officeart/2008/layout/HalfCircleOrganizationChart"/>
    <dgm:cxn modelId="{F2544033-5FCA-4790-819C-D15242A92942}" type="presParOf" srcId="{DFFAAB5A-0091-43F9-805B-2E2432F5C458}" destId="{AD27B328-914C-41BC-93F4-814558759CD2}" srcOrd="1" destOrd="0" presId="urn:microsoft.com/office/officeart/2008/layout/HalfCircleOrganizationChart"/>
    <dgm:cxn modelId="{9A13D33B-9454-4F17-99FA-22B3FCF8BBBB}" type="presParOf" srcId="{DFFAAB5A-0091-43F9-805B-2E2432F5C458}" destId="{AB9EF78E-211C-4299-AB6F-AA7C7B8B7992}" srcOrd="2" destOrd="0" presId="urn:microsoft.com/office/officeart/2008/layout/HalfCircleOrganizationChart"/>
    <dgm:cxn modelId="{35075C35-786E-4925-B740-557CF40BF4BB}" type="presParOf" srcId="{2FD85887-2A11-4872-B334-4AAAFBA6D335}" destId="{FEBB6DED-11C2-4825-B156-E3C5C6711764}" srcOrd="10" destOrd="0" presId="urn:microsoft.com/office/officeart/2008/layout/HalfCircleOrganizationChart"/>
    <dgm:cxn modelId="{079118FC-648A-440D-82C2-9CCB35F1A7B7}" type="presParOf" srcId="{2FD85887-2A11-4872-B334-4AAAFBA6D335}" destId="{C4044192-A4A1-4B6A-AC88-422770DEF179}" srcOrd="11" destOrd="0" presId="urn:microsoft.com/office/officeart/2008/layout/HalfCircleOrganizationChart"/>
    <dgm:cxn modelId="{46215402-DC2D-47D1-A15C-FDD73CC75ECD}" type="presParOf" srcId="{C4044192-A4A1-4B6A-AC88-422770DEF179}" destId="{851DB5D3-8C63-49C6-B919-8BF6367DECF8}" srcOrd="0" destOrd="0" presId="urn:microsoft.com/office/officeart/2008/layout/HalfCircleOrganizationChart"/>
    <dgm:cxn modelId="{E79037DA-C387-40A7-9FFF-40EF269676DE}" type="presParOf" srcId="{851DB5D3-8C63-49C6-B919-8BF6367DECF8}" destId="{EA0FF124-BA69-4C22-8A3B-D34BC9630D2F}" srcOrd="0" destOrd="0" presId="urn:microsoft.com/office/officeart/2008/layout/HalfCircleOrganizationChart"/>
    <dgm:cxn modelId="{A0D53275-2582-4753-B0B4-24A068BCCB5A}" type="presParOf" srcId="{851DB5D3-8C63-49C6-B919-8BF6367DECF8}" destId="{96A851DF-D154-4914-8A23-5822FFCE9D2F}" srcOrd="1" destOrd="0" presId="urn:microsoft.com/office/officeart/2008/layout/HalfCircleOrganizationChart"/>
    <dgm:cxn modelId="{8AD0E78C-DFA2-485D-BF3D-8B5AA5D2A18B}" type="presParOf" srcId="{851DB5D3-8C63-49C6-B919-8BF6367DECF8}" destId="{BDE27437-DA0F-42B6-B8DE-CD174B708B2F}" srcOrd="2" destOrd="0" presId="urn:microsoft.com/office/officeart/2008/layout/HalfCircleOrganizationChart"/>
    <dgm:cxn modelId="{86064E65-03AF-4544-916D-F79A4B1091CB}" type="presParOf" srcId="{851DB5D3-8C63-49C6-B919-8BF6367DECF8}" destId="{8256E6F1-3E47-4675-B3F6-DDE8C14229F8}" srcOrd="3" destOrd="0" presId="urn:microsoft.com/office/officeart/2008/layout/HalfCircleOrganizationChart"/>
    <dgm:cxn modelId="{B2C79B85-EBC6-4813-8F86-CFA13363231E}" type="presParOf" srcId="{C4044192-A4A1-4B6A-AC88-422770DEF179}" destId="{01FF6E9F-5FDB-4D3F-81F4-1DF7E5C844FB}" srcOrd="1" destOrd="0" presId="urn:microsoft.com/office/officeart/2008/layout/HalfCircleOrganizationChart"/>
    <dgm:cxn modelId="{09EFC6DA-276C-4762-816C-D2B5F66B51DB}" type="presParOf" srcId="{C4044192-A4A1-4B6A-AC88-422770DEF179}" destId="{807123F0-4E95-4632-A56A-6CB0EDA57BDE}" srcOrd="2" destOrd="0" presId="urn:microsoft.com/office/officeart/2008/layout/HalfCircleOrganizationChart"/>
    <dgm:cxn modelId="{FB7AE7FD-9BCB-4E34-ADB5-5D803396D0C7}" type="presParOf" srcId="{D3B18CF4-EF70-42E2-8CBD-37A47BADB331}" destId="{23E5C2C6-CF47-4456-A220-2DB609725681}" srcOrd="2" destOrd="0" presId="urn:microsoft.com/office/officeart/2008/layout/HalfCircleOrganizationChart"/>
    <dgm:cxn modelId="{41536D03-2BC7-4265-B313-7A4887404B14}" type="presParOf" srcId="{ACEADE67-E3DB-4AA7-976C-6EC5FEFA88E7}" destId="{FFD68A74-A331-47D5-BB82-A18676766E5E}" srcOrd="8" destOrd="0" presId="urn:microsoft.com/office/officeart/2008/layout/HalfCircleOrganizationChart"/>
    <dgm:cxn modelId="{7922F6A9-4E25-49BD-86CD-E78509FA0BCA}" type="presParOf" srcId="{ACEADE67-E3DB-4AA7-976C-6EC5FEFA88E7}" destId="{51B270C8-CAC3-40F2-814F-39D95FD67B7F}" srcOrd="9" destOrd="0" presId="urn:microsoft.com/office/officeart/2008/layout/HalfCircleOrganizationChart"/>
    <dgm:cxn modelId="{7E8FAAB4-535E-46DB-9C45-0590CCBDE227}" type="presParOf" srcId="{51B270C8-CAC3-40F2-814F-39D95FD67B7F}" destId="{84C608B1-261F-4E49-8818-6BBE7CE63558}" srcOrd="0" destOrd="0" presId="urn:microsoft.com/office/officeart/2008/layout/HalfCircleOrganizationChart"/>
    <dgm:cxn modelId="{C5A815BD-6F23-4AEC-8072-1681AF929BE5}" type="presParOf" srcId="{84C608B1-261F-4E49-8818-6BBE7CE63558}" destId="{E16C5905-4E69-4020-826C-671878BA1938}" srcOrd="0" destOrd="0" presId="urn:microsoft.com/office/officeart/2008/layout/HalfCircleOrganizationChart"/>
    <dgm:cxn modelId="{E8BA3435-E816-4AB3-A857-47344055A89C}" type="presParOf" srcId="{84C608B1-261F-4E49-8818-6BBE7CE63558}" destId="{859C0B62-BBF0-4179-BED7-92AF5AFE5DAB}" srcOrd="1" destOrd="0" presId="urn:microsoft.com/office/officeart/2008/layout/HalfCircleOrganizationChart"/>
    <dgm:cxn modelId="{BF49C89F-D1EC-41D1-8E27-35BD947BEF24}" type="presParOf" srcId="{84C608B1-261F-4E49-8818-6BBE7CE63558}" destId="{BEAB1677-C5EC-4373-8B2B-3DC4AB663D8A}" srcOrd="2" destOrd="0" presId="urn:microsoft.com/office/officeart/2008/layout/HalfCircleOrganizationChart"/>
    <dgm:cxn modelId="{607D2E47-20B0-436E-8547-ADC0C6F1E238}" type="presParOf" srcId="{84C608B1-261F-4E49-8818-6BBE7CE63558}" destId="{1F9408E7-7690-4E91-8751-A783B0DB2752}" srcOrd="3" destOrd="0" presId="urn:microsoft.com/office/officeart/2008/layout/HalfCircleOrganizationChart"/>
    <dgm:cxn modelId="{F493E8DC-C52C-4DB5-94B7-F9D6F56DDA06}" type="presParOf" srcId="{51B270C8-CAC3-40F2-814F-39D95FD67B7F}" destId="{74000417-03A9-4C3E-82C5-CF04C9381DF0}" srcOrd="1" destOrd="0" presId="urn:microsoft.com/office/officeart/2008/layout/HalfCircleOrganizationChart"/>
    <dgm:cxn modelId="{6EC5DCAB-0223-40EC-850D-0A1EB6BD7266}" type="presParOf" srcId="{74000417-03A9-4C3E-82C5-CF04C9381DF0}" destId="{F2B5D979-6877-494C-A1EE-309B1627F304}" srcOrd="0" destOrd="0" presId="urn:microsoft.com/office/officeart/2008/layout/HalfCircleOrganizationChart"/>
    <dgm:cxn modelId="{E4B3BDFF-B8C3-48ED-8AA5-B615E75C1C38}" type="presParOf" srcId="{74000417-03A9-4C3E-82C5-CF04C9381DF0}" destId="{543DEF31-55D5-42B3-99F9-6E761924A061}" srcOrd="1" destOrd="0" presId="urn:microsoft.com/office/officeart/2008/layout/HalfCircleOrganizationChart"/>
    <dgm:cxn modelId="{6856DC3A-8D94-4375-82AB-8E7895EAB61A}" type="presParOf" srcId="{543DEF31-55D5-42B3-99F9-6E761924A061}" destId="{62A8C59F-8427-4EEB-AA17-9E5BF564A614}" srcOrd="0" destOrd="0" presId="urn:microsoft.com/office/officeart/2008/layout/HalfCircleOrganizationChart"/>
    <dgm:cxn modelId="{201AFC55-9C16-4943-83C2-04C5683238AF}" type="presParOf" srcId="{62A8C59F-8427-4EEB-AA17-9E5BF564A614}" destId="{7F74D86D-FBEB-4F95-9913-0590C37E9D62}" srcOrd="0" destOrd="0" presId="urn:microsoft.com/office/officeart/2008/layout/HalfCircleOrganizationChart"/>
    <dgm:cxn modelId="{7CDEB558-4C00-4DF6-ACA8-3A4403E83C05}" type="presParOf" srcId="{62A8C59F-8427-4EEB-AA17-9E5BF564A614}" destId="{DBA998A3-CD17-440B-BFED-286F8CA8C2EE}" srcOrd="1" destOrd="0" presId="urn:microsoft.com/office/officeart/2008/layout/HalfCircleOrganizationChart"/>
    <dgm:cxn modelId="{1181DD60-F371-4615-831F-1E831255F4E7}" type="presParOf" srcId="{62A8C59F-8427-4EEB-AA17-9E5BF564A614}" destId="{BA9062E5-171A-4201-A5B0-A680BDDE540F}" srcOrd="2" destOrd="0" presId="urn:microsoft.com/office/officeart/2008/layout/HalfCircleOrganizationChart"/>
    <dgm:cxn modelId="{17263F4A-D446-49A7-B0BE-2C36DA9C0B95}" type="presParOf" srcId="{62A8C59F-8427-4EEB-AA17-9E5BF564A614}" destId="{A729101A-CE32-484E-9FDA-596CE8396953}" srcOrd="3" destOrd="0" presId="urn:microsoft.com/office/officeart/2008/layout/HalfCircleOrganizationChart"/>
    <dgm:cxn modelId="{47D0B9E4-E33A-4F93-BF02-9F39AA49ADDB}" type="presParOf" srcId="{543DEF31-55D5-42B3-99F9-6E761924A061}" destId="{22DD574A-1688-41DE-BC2D-C14DC0BD7728}" srcOrd="1" destOrd="0" presId="urn:microsoft.com/office/officeart/2008/layout/HalfCircleOrganizationChart"/>
    <dgm:cxn modelId="{A70CEFDB-EF05-4F9B-8817-8E0C1CE1E473}" type="presParOf" srcId="{543DEF31-55D5-42B3-99F9-6E761924A061}" destId="{0F45B260-FA84-48E2-96D2-F4EBB9AA72FD}" srcOrd="2" destOrd="0" presId="urn:microsoft.com/office/officeart/2008/layout/HalfCircleOrganizationChart"/>
    <dgm:cxn modelId="{10D0C0D5-9D22-47F7-AE1F-FC3324906265}" type="presParOf" srcId="{74000417-03A9-4C3E-82C5-CF04C9381DF0}" destId="{F5038A80-AA7B-453A-A6AC-362CC2C102B6}" srcOrd="2" destOrd="0" presId="urn:microsoft.com/office/officeart/2008/layout/HalfCircleOrganizationChart"/>
    <dgm:cxn modelId="{9CE0450B-0731-48FD-AE13-0177F4D70B9E}" type="presParOf" srcId="{74000417-03A9-4C3E-82C5-CF04C9381DF0}" destId="{44D86D7A-A9AB-4675-A33D-7773102C2E0D}" srcOrd="3" destOrd="0" presId="urn:microsoft.com/office/officeart/2008/layout/HalfCircleOrganizationChart"/>
    <dgm:cxn modelId="{0D839C31-16BD-442B-AFB3-D0E3080ECCCF}" type="presParOf" srcId="{44D86D7A-A9AB-4675-A33D-7773102C2E0D}" destId="{B027B974-CA57-42B7-A7FF-59A685ADBC00}" srcOrd="0" destOrd="0" presId="urn:microsoft.com/office/officeart/2008/layout/HalfCircleOrganizationChart"/>
    <dgm:cxn modelId="{1266B572-AFC0-41F8-B4DD-190B1F3504DE}" type="presParOf" srcId="{B027B974-CA57-42B7-A7FF-59A685ADBC00}" destId="{CD7C1724-28AD-4FA3-B084-1B3EE6071FB5}" srcOrd="0" destOrd="0" presId="urn:microsoft.com/office/officeart/2008/layout/HalfCircleOrganizationChart"/>
    <dgm:cxn modelId="{9152ABDB-60AF-451C-852B-F4DDAEF2D2EE}" type="presParOf" srcId="{B027B974-CA57-42B7-A7FF-59A685ADBC00}" destId="{7D0AF14A-8BE8-4D08-99B4-013F611F9407}" srcOrd="1" destOrd="0" presId="urn:microsoft.com/office/officeart/2008/layout/HalfCircleOrganizationChart"/>
    <dgm:cxn modelId="{CE745A24-7FB5-4847-BD51-97A87C18A9E5}" type="presParOf" srcId="{B027B974-CA57-42B7-A7FF-59A685ADBC00}" destId="{0A6900E7-150D-4C13-8DFD-8E6945A69709}" srcOrd="2" destOrd="0" presId="urn:microsoft.com/office/officeart/2008/layout/HalfCircleOrganizationChart"/>
    <dgm:cxn modelId="{85777311-6A67-41FE-9BC6-D8C52F4C1E64}" type="presParOf" srcId="{B027B974-CA57-42B7-A7FF-59A685ADBC00}" destId="{F0C465A4-2FE4-4078-8A5C-F22CCA5CA51F}" srcOrd="3" destOrd="0" presId="urn:microsoft.com/office/officeart/2008/layout/HalfCircleOrganizationChart"/>
    <dgm:cxn modelId="{542F4174-A998-468B-9C29-E31CEA854069}" type="presParOf" srcId="{44D86D7A-A9AB-4675-A33D-7773102C2E0D}" destId="{A7655C85-5A93-450F-9D97-D3D2EE4DB948}" srcOrd="1" destOrd="0" presId="urn:microsoft.com/office/officeart/2008/layout/HalfCircleOrganizationChart"/>
    <dgm:cxn modelId="{D16B4986-4BB1-41D9-BBDF-FC4D10E5988F}" type="presParOf" srcId="{44D86D7A-A9AB-4675-A33D-7773102C2E0D}" destId="{FB501D01-6A72-4C1C-BF44-1F2A78F2EFCA}" srcOrd="2" destOrd="0" presId="urn:microsoft.com/office/officeart/2008/layout/HalfCircleOrganizationChart"/>
    <dgm:cxn modelId="{E9AAAAE4-CEA8-4AA9-A60D-5C4FE1EF81E9}" type="presParOf" srcId="{74000417-03A9-4C3E-82C5-CF04C9381DF0}" destId="{9F8C990A-DEE1-4072-8CC9-47AB7D78DD8E}" srcOrd="4" destOrd="0" presId="urn:microsoft.com/office/officeart/2008/layout/HalfCircleOrganizationChart"/>
    <dgm:cxn modelId="{BEBAE2B9-BE3F-420D-9A22-4F5A41D6CB82}" type="presParOf" srcId="{74000417-03A9-4C3E-82C5-CF04C9381DF0}" destId="{8D587D27-89A3-4AFA-B6B9-539BA04EEF0F}" srcOrd="5" destOrd="0" presId="urn:microsoft.com/office/officeart/2008/layout/HalfCircleOrganizationChart"/>
    <dgm:cxn modelId="{7D9D77BE-CD4C-490D-9041-4F4311D8650C}" type="presParOf" srcId="{8D587D27-89A3-4AFA-B6B9-539BA04EEF0F}" destId="{ABD5EFF7-F37C-4935-AC0E-FCE07D48DE7A}" srcOrd="0" destOrd="0" presId="urn:microsoft.com/office/officeart/2008/layout/HalfCircleOrganizationChart"/>
    <dgm:cxn modelId="{D231A2C4-F3FF-47ED-B096-E832C88EA2F1}" type="presParOf" srcId="{ABD5EFF7-F37C-4935-AC0E-FCE07D48DE7A}" destId="{03EF66BE-EE4F-4D1D-9E6C-EFE0DE80D227}" srcOrd="0" destOrd="0" presId="urn:microsoft.com/office/officeart/2008/layout/HalfCircleOrganizationChart"/>
    <dgm:cxn modelId="{AF42D334-CC53-49B9-81F0-CF3C9153C158}" type="presParOf" srcId="{ABD5EFF7-F37C-4935-AC0E-FCE07D48DE7A}" destId="{CFC23198-A6DF-4979-9E5E-F6EA3CD00962}" srcOrd="1" destOrd="0" presId="urn:microsoft.com/office/officeart/2008/layout/HalfCircleOrganizationChart"/>
    <dgm:cxn modelId="{8D302E55-5C56-4705-9A37-0050B2A8DFE2}" type="presParOf" srcId="{ABD5EFF7-F37C-4935-AC0E-FCE07D48DE7A}" destId="{81C5FCCC-D085-4789-9FE3-00F9728F1A48}" srcOrd="2" destOrd="0" presId="urn:microsoft.com/office/officeart/2008/layout/HalfCircleOrganizationChart"/>
    <dgm:cxn modelId="{B5B4EE68-34F5-455D-9C57-54FBFC6E02A3}" type="presParOf" srcId="{ABD5EFF7-F37C-4935-AC0E-FCE07D48DE7A}" destId="{DF57CE54-C17B-4CE2-9C5F-90DF36E43D1C}" srcOrd="3" destOrd="0" presId="urn:microsoft.com/office/officeart/2008/layout/HalfCircleOrganizationChart"/>
    <dgm:cxn modelId="{AF8028B2-A42D-438C-A691-9045E40CF336}" type="presParOf" srcId="{8D587D27-89A3-4AFA-B6B9-539BA04EEF0F}" destId="{C6AF665B-D301-47BF-943F-FEEE6A1822B2}" srcOrd="1" destOrd="0" presId="urn:microsoft.com/office/officeart/2008/layout/HalfCircleOrganizationChart"/>
    <dgm:cxn modelId="{C5B8FF67-713F-44EA-ABBF-0B346DC7755E}" type="presParOf" srcId="{8D587D27-89A3-4AFA-B6B9-539BA04EEF0F}" destId="{1ADF2833-08AF-43F5-9B4E-12558CFCABF0}" srcOrd="2" destOrd="0" presId="urn:microsoft.com/office/officeart/2008/layout/HalfCircleOrganizationChart"/>
    <dgm:cxn modelId="{D5A3DE0C-189D-46BC-B10C-F006548E5965}" type="presParOf" srcId="{74000417-03A9-4C3E-82C5-CF04C9381DF0}" destId="{0E630B55-54F2-441F-92EB-20DE53608103}" srcOrd="6" destOrd="0" presId="urn:microsoft.com/office/officeart/2008/layout/HalfCircleOrganizationChart"/>
    <dgm:cxn modelId="{B248FB3B-69AD-4A4D-95FE-1FC56EE86B27}" type="presParOf" srcId="{74000417-03A9-4C3E-82C5-CF04C9381DF0}" destId="{F5759DD7-824F-4765-A0DF-FAF7B2568D0C}" srcOrd="7" destOrd="0" presId="urn:microsoft.com/office/officeart/2008/layout/HalfCircleOrganizationChart"/>
    <dgm:cxn modelId="{8F80FC74-33DD-4846-9AD0-5D3C1ACD6799}" type="presParOf" srcId="{F5759DD7-824F-4765-A0DF-FAF7B2568D0C}" destId="{067A11CB-C10B-4312-9949-0B6B8E53B9B1}" srcOrd="0" destOrd="0" presId="urn:microsoft.com/office/officeart/2008/layout/HalfCircleOrganizationChart"/>
    <dgm:cxn modelId="{B051A8DA-09D6-436B-9817-6C28E7C0E17D}" type="presParOf" srcId="{067A11CB-C10B-4312-9949-0B6B8E53B9B1}" destId="{C3D260E3-D937-4C75-A62E-B9538432F3BE}" srcOrd="0" destOrd="0" presId="urn:microsoft.com/office/officeart/2008/layout/HalfCircleOrganizationChart"/>
    <dgm:cxn modelId="{203C99FB-3136-4417-A9DF-E33838B63DF2}" type="presParOf" srcId="{067A11CB-C10B-4312-9949-0B6B8E53B9B1}" destId="{53FEAD03-514F-4FD4-A77B-A379A3C30783}" srcOrd="1" destOrd="0" presId="urn:microsoft.com/office/officeart/2008/layout/HalfCircleOrganizationChart"/>
    <dgm:cxn modelId="{76B8EAAC-592A-41BE-AFB4-BB8E24B36810}" type="presParOf" srcId="{067A11CB-C10B-4312-9949-0B6B8E53B9B1}" destId="{7E8B1BD1-7EE3-401B-8C5C-BBE015B5F792}" srcOrd="2" destOrd="0" presId="urn:microsoft.com/office/officeart/2008/layout/HalfCircleOrganizationChart"/>
    <dgm:cxn modelId="{D3BB0A1C-CCED-425B-A26B-9C7F9C97C538}" type="presParOf" srcId="{067A11CB-C10B-4312-9949-0B6B8E53B9B1}" destId="{3BF23888-7079-46D8-824E-38E5A0F48DC4}" srcOrd="3" destOrd="0" presId="urn:microsoft.com/office/officeart/2008/layout/HalfCircleOrganizationChart"/>
    <dgm:cxn modelId="{678D2419-89DF-4836-AE70-6F7F38F31DE4}" type="presParOf" srcId="{F5759DD7-824F-4765-A0DF-FAF7B2568D0C}" destId="{141DB21F-4EA1-44F5-B1A0-94C060D56207}" srcOrd="1" destOrd="0" presId="urn:microsoft.com/office/officeart/2008/layout/HalfCircleOrganizationChart"/>
    <dgm:cxn modelId="{F5B4D954-4853-4E21-8D23-9E7075272A59}" type="presParOf" srcId="{F5759DD7-824F-4765-A0DF-FAF7B2568D0C}" destId="{20589917-C018-4209-ADCB-3B58D74E7D1D}" srcOrd="2" destOrd="0" presId="urn:microsoft.com/office/officeart/2008/layout/HalfCircleOrganizationChart"/>
    <dgm:cxn modelId="{03B3DDEE-CB06-4FCB-8A07-86C8DED33118}" type="presParOf" srcId="{74000417-03A9-4C3E-82C5-CF04C9381DF0}" destId="{5B54BA64-5182-4788-A86E-00D057C6A1A0}" srcOrd="8" destOrd="0" presId="urn:microsoft.com/office/officeart/2008/layout/HalfCircleOrganizationChart"/>
    <dgm:cxn modelId="{55436C71-CE7C-4E46-A9C3-747BBE797871}" type="presParOf" srcId="{74000417-03A9-4C3E-82C5-CF04C9381DF0}" destId="{11BECE4D-6378-4045-9F5F-74A46BDABD07}" srcOrd="9" destOrd="0" presId="urn:microsoft.com/office/officeart/2008/layout/HalfCircleOrganizationChart"/>
    <dgm:cxn modelId="{4C63CE7C-570C-4550-8A42-02995D17E3D9}" type="presParOf" srcId="{11BECE4D-6378-4045-9F5F-74A46BDABD07}" destId="{FF02FE1E-A6BA-4FF7-9115-5F78E8286A9B}" srcOrd="0" destOrd="0" presId="urn:microsoft.com/office/officeart/2008/layout/HalfCircleOrganizationChart"/>
    <dgm:cxn modelId="{15F807D0-C224-44E9-ADF3-895354CA2768}" type="presParOf" srcId="{FF02FE1E-A6BA-4FF7-9115-5F78E8286A9B}" destId="{F2BB69DC-D2B6-486F-9722-2357E6D420DA}" srcOrd="0" destOrd="0" presId="urn:microsoft.com/office/officeart/2008/layout/HalfCircleOrganizationChart"/>
    <dgm:cxn modelId="{F10CD546-6A87-4A90-B676-E184254AA3BA}" type="presParOf" srcId="{FF02FE1E-A6BA-4FF7-9115-5F78E8286A9B}" destId="{0BEB7040-28BF-4BE5-B2E1-83B321A7E62E}" srcOrd="1" destOrd="0" presId="urn:microsoft.com/office/officeart/2008/layout/HalfCircleOrganizationChart"/>
    <dgm:cxn modelId="{A271584F-B1D4-44CB-B98A-32C9C7C41AFB}" type="presParOf" srcId="{FF02FE1E-A6BA-4FF7-9115-5F78E8286A9B}" destId="{1C0DC20D-DBE6-4B97-A876-4C14B615B1F6}" srcOrd="2" destOrd="0" presId="urn:microsoft.com/office/officeart/2008/layout/HalfCircleOrganizationChart"/>
    <dgm:cxn modelId="{BFE40225-542D-40CC-B5B3-30792ADFE97F}" type="presParOf" srcId="{FF02FE1E-A6BA-4FF7-9115-5F78E8286A9B}" destId="{A5EC3D72-EF96-4CB1-8675-50D14995E0C1}" srcOrd="3" destOrd="0" presId="urn:microsoft.com/office/officeart/2008/layout/HalfCircleOrganizationChart"/>
    <dgm:cxn modelId="{4F1B67CB-9F76-4967-9E0F-139B24DF9341}" type="presParOf" srcId="{11BECE4D-6378-4045-9F5F-74A46BDABD07}" destId="{93B4284C-AB48-4BAF-9DC7-2ACD80642941}" srcOrd="1" destOrd="0" presId="urn:microsoft.com/office/officeart/2008/layout/HalfCircleOrganizationChart"/>
    <dgm:cxn modelId="{B387A93C-3929-4405-9F84-864703F15C28}" type="presParOf" srcId="{11BECE4D-6378-4045-9F5F-74A46BDABD07}" destId="{E7E7472C-02A2-4A11-8202-690FED1CE4C5}" srcOrd="2" destOrd="0" presId="urn:microsoft.com/office/officeart/2008/layout/HalfCircleOrganizationChart"/>
    <dgm:cxn modelId="{0D2A0956-7C61-48E6-BFBB-DF859E0306F5}" type="presParOf" srcId="{51B270C8-CAC3-40F2-814F-39D95FD67B7F}" destId="{479777D4-F694-4EA5-9423-F3EBD5C0236B}" srcOrd="2" destOrd="0" presId="urn:microsoft.com/office/officeart/2008/layout/HalfCircleOrganizationChart"/>
    <dgm:cxn modelId="{8AABAE20-1A90-43E9-B84C-76135660F11B}" type="presParOf" srcId="{84BC15FD-511B-4A20-B1F0-AECCC215A9BC}" destId="{E2D1CA3A-B100-4B8B-8DD7-6F7BA2F7DC27}" srcOrd="2" destOrd="0" presId="urn:microsoft.com/office/officeart/2008/layout/HalfCircleOrganizationChart"/>
    <dgm:cxn modelId="{B2FB2994-FC2E-4333-87E7-32103A98B66D}" type="presParOf" srcId="{BEF3FC16-0D67-4C1F-A07A-AA51D0270053}" destId="{6901CC90-4A9E-4739-9330-44AAFD54A0E5}" srcOrd="2" destOrd="0" presId="urn:microsoft.com/office/officeart/2008/layout/HalfCircleOrganizationChart"/>
    <dgm:cxn modelId="{2425CBB2-BD1F-4061-950B-E34808994B0D}" type="presParOf" srcId="{BEF3FC16-0D67-4C1F-A07A-AA51D0270053}" destId="{CDC86AE9-40C5-48B1-8AE8-EC7F47B56F1E}" srcOrd="3" destOrd="0" presId="urn:microsoft.com/office/officeart/2008/layout/HalfCircleOrganizationChart"/>
    <dgm:cxn modelId="{FA464F73-D802-4AB3-82D5-57C95008A0EC}" type="presParOf" srcId="{CDC86AE9-40C5-48B1-8AE8-EC7F47B56F1E}" destId="{06E8DE3B-AF97-41E4-9822-ECA3CFF14448}" srcOrd="0" destOrd="0" presId="urn:microsoft.com/office/officeart/2008/layout/HalfCircleOrganizationChart"/>
    <dgm:cxn modelId="{5E99879E-EFFD-4B3E-A944-36A735E2A09F}" type="presParOf" srcId="{06E8DE3B-AF97-41E4-9822-ECA3CFF14448}" destId="{416EC7DA-BD81-427D-AFF0-A36D840F524E}" srcOrd="0" destOrd="0" presId="urn:microsoft.com/office/officeart/2008/layout/HalfCircleOrganizationChart"/>
    <dgm:cxn modelId="{FD7A6C0E-C29D-43D6-BA5E-1DC9A5B5AC24}" type="presParOf" srcId="{06E8DE3B-AF97-41E4-9822-ECA3CFF14448}" destId="{18A275B4-9629-428A-8AF2-41B024882B4F}" srcOrd="1" destOrd="0" presId="urn:microsoft.com/office/officeart/2008/layout/HalfCircleOrganizationChart"/>
    <dgm:cxn modelId="{7AFFB438-C36D-47F3-9141-A184147CBB57}" type="presParOf" srcId="{06E8DE3B-AF97-41E4-9822-ECA3CFF14448}" destId="{CA470E64-32B0-4E9D-81F0-C1A189304171}" srcOrd="2" destOrd="0" presId="urn:microsoft.com/office/officeart/2008/layout/HalfCircleOrganizationChart"/>
    <dgm:cxn modelId="{9AE4D1A0-6ECC-4842-8BA2-CFDD70128DB8}" type="presParOf" srcId="{06E8DE3B-AF97-41E4-9822-ECA3CFF14448}" destId="{0C526DB7-4023-4E5B-9076-5DE5FD6D2AFD}" srcOrd="3" destOrd="0" presId="urn:microsoft.com/office/officeart/2008/layout/HalfCircleOrganizationChart"/>
    <dgm:cxn modelId="{E1063DE3-2AA4-44D2-81F4-0AEC18AE1AB7}" type="presParOf" srcId="{CDC86AE9-40C5-48B1-8AE8-EC7F47B56F1E}" destId="{D9A5F839-B898-4D43-BBDD-E6B3E26DF5EF}" srcOrd="1" destOrd="0" presId="urn:microsoft.com/office/officeart/2008/layout/HalfCircleOrganizationChart"/>
    <dgm:cxn modelId="{2A051F4B-1444-4E96-91D6-B9E22077BB2D}" type="presParOf" srcId="{CDC86AE9-40C5-48B1-8AE8-EC7F47B56F1E}" destId="{66030292-1203-4429-9E92-6C003ABA2BA8}" srcOrd="2" destOrd="0" presId="urn:microsoft.com/office/officeart/2008/layout/HalfCircleOrganizationChar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833602A-37E2-44EE-BC43-874035830030}" type="doc">
      <dgm:prSet loTypeId="urn:microsoft.com/office/officeart/2009/3/layout/HorizontalOrganizationChart" loCatId="hierarchy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F1477EA-FB31-4230-93CD-7A3837DEBF69}">
      <dgm:prSet custT="1"/>
      <dgm:spPr/>
      <dgm:t>
        <a:bodyPr/>
        <a:lstStyle/>
        <a:p>
          <a:pPr rtl="0"/>
          <a:r>
            <a:rPr lang="ru-RU" sz="1600" smtClean="0"/>
            <a:t>Гимнастика</a:t>
          </a:r>
          <a:endParaRPr lang="ru-RU" sz="1600"/>
        </a:p>
      </dgm:t>
    </dgm:pt>
    <dgm:pt modelId="{6B83D23A-5E6D-4137-A2D7-633228BF4EE8}" type="parTrans" cxnId="{ADCD7FAA-DEF5-4A9D-A20E-697127B0E1DC}">
      <dgm:prSet/>
      <dgm:spPr/>
      <dgm:t>
        <a:bodyPr/>
        <a:lstStyle/>
        <a:p>
          <a:endParaRPr lang="ru-RU"/>
        </a:p>
      </dgm:t>
    </dgm:pt>
    <dgm:pt modelId="{B142CBEA-AFF3-4476-86A7-578B26AA94C5}" type="sibTrans" cxnId="{ADCD7FAA-DEF5-4A9D-A20E-697127B0E1DC}">
      <dgm:prSet/>
      <dgm:spPr/>
      <dgm:t>
        <a:bodyPr/>
        <a:lstStyle/>
        <a:p>
          <a:endParaRPr lang="ru-RU"/>
        </a:p>
      </dgm:t>
    </dgm:pt>
    <dgm:pt modelId="{AF7ECB38-4409-49E5-9638-05B3BF206A69}">
      <dgm:prSet custT="1"/>
      <dgm:spPr/>
      <dgm:t>
        <a:bodyPr/>
        <a:lstStyle/>
        <a:p>
          <a:pPr rtl="0"/>
          <a:r>
            <a:rPr lang="ru-RU" sz="1400" dirty="0" smtClean="0"/>
            <a:t>Партерная</a:t>
          </a:r>
          <a:endParaRPr lang="ru-RU" sz="1400" dirty="0"/>
        </a:p>
      </dgm:t>
    </dgm:pt>
    <dgm:pt modelId="{6DBDDB10-633F-4D0F-B154-EF27C87C2334}" type="parTrans" cxnId="{4E770610-39CD-45B6-839B-7392E8DC6539}">
      <dgm:prSet/>
      <dgm:spPr/>
      <dgm:t>
        <a:bodyPr/>
        <a:lstStyle/>
        <a:p>
          <a:endParaRPr lang="ru-RU"/>
        </a:p>
      </dgm:t>
    </dgm:pt>
    <dgm:pt modelId="{A188A4F0-60A1-4E08-8789-ABCAB32734ED}" type="sibTrans" cxnId="{4E770610-39CD-45B6-839B-7392E8DC6539}">
      <dgm:prSet/>
      <dgm:spPr/>
      <dgm:t>
        <a:bodyPr/>
        <a:lstStyle/>
        <a:p>
          <a:endParaRPr lang="ru-RU"/>
        </a:p>
      </dgm:t>
    </dgm:pt>
    <dgm:pt modelId="{699AC666-8003-4845-8CF2-99C049516FB7}">
      <dgm:prSet custT="1"/>
      <dgm:spPr/>
      <dgm:t>
        <a:bodyPr/>
        <a:lstStyle/>
        <a:p>
          <a:pPr rtl="0"/>
          <a:r>
            <a:rPr lang="ru-RU" sz="1000" smtClean="0"/>
            <a:t>На турниках</a:t>
          </a:r>
          <a:endParaRPr lang="ru-RU" sz="1000"/>
        </a:p>
      </dgm:t>
    </dgm:pt>
    <dgm:pt modelId="{E648757A-7482-40A5-A1E1-9973667FB564}" type="parTrans" cxnId="{E911B0B7-915C-4843-A4E7-112F78369C7A}">
      <dgm:prSet/>
      <dgm:spPr/>
      <dgm:t>
        <a:bodyPr/>
        <a:lstStyle/>
        <a:p>
          <a:endParaRPr lang="ru-RU"/>
        </a:p>
      </dgm:t>
    </dgm:pt>
    <dgm:pt modelId="{C7D9BA50-C491-4D9E-9B37-C16134F7D3E8}" type="sibTrans" cxnId="{E911B0B7-915C-4843-A4E7-112F78369C7A}">
      <dgm:prSet/>
      <dgm:spPr/>
      <dgm:t>
        <a:bodyPr/>
        <a:lstStyle/>
        <a:p>
          <a:endParaRPr lang="ru-RU"/>
        </a:p>
      </dgm:t>
    </dgm:pt>
    <dgm:pt modelId="{0860BC7F-CF02-4E7E-B7F5-CAD81713B19C}">
      <dgm:prSet custT="1"/>
      <dgm:spPr/>
      <dgm:t>
        <a:bodyPr/>
        <a:lstStyle/>
        <a:p>
          <a:pPr rtl="0"/>
          <a:r>
            <a:rPr lang="ru-RU" sz="1000" smtClean="0"/>
            <a:t>На кольцах</a:t>
          </a:r>
          <a:endParaRPr lang="ru-RU" sz="1000"/>
        </a:p>
      </dgm:t>
    </dgm:pt>
    <dgm:pt modelId="{8E4A526C-5907-45A1-896A-CC7404DE526B}" type="parTrans" cxnId="{C8D64814-2068-4BF6-AFC4-EAD66648DAD2}">
      <dgm:prSet/>
      <dgm:spPr/>
      <dgm:t>
        <a:bodyPr/>
        <a:lstStyle/>
        <a:p>
          <a:endParaRPr lang="ru-RU"/>
        </a:p>
      </dgm:t>
    </dgm:pt>
    <dgm:pt modelId="{DA5B6257-E100-4AAC-B470-497790C672EE}" type="sibTrans" cxnId="{C8D64814-2068-4BF6-AFC4-EAD66648DAD2}">
      <dgm:prSet/>
      <dgm:spPr/>
      <dgm:t>
        <a:bodyPr/>
        <a:lstStyle/>
        <a:p>
          <a:endParaRPr lang="ru-RU"/>
        </a:p>
      </dgm:t>
    </dgm:pt>
    <dgm:pt modelId="{63FFF7E4-B13E-4D8F-BD5E-27578AFCAF11}">
      <dgm:prSet custT="1"/>
      <dgm:spPr/>
      <dgm:t>
        <a:bodyPr/>
        <a:lstStyle/>
        <a:p>
          <a:pPr rtl="0"/>
          <a:r>
            <a:rPr lang="ru-RU" sz="1000" smtClean="0"/>
            <a:t>Силовые кольца</a:t>
          </a:r>
          <a:endParaRPr lang="ru-RU" sz="1000"/>
        </a:p>
      </dgm:t>
    </dgm:pt>
    <dgm:pt modelId="{A9164E19-B0E1-4BD5-A508-0FE911D119A2}" type="parTrans" cxnId="{61405FE6-71F2-4B8F-B92B-2580F35C31C6}">
      <dgm:prSet/>
      <dgm:spPr/>
      <dgm:t>
        <a:bodyPr/>
        <a:lstStyle/>
        <a:p>
          <a:endParaRPr lang="ru-RU"/>
        </a:p>
      </dgm:t>
    </dgm:pt>
    <dgm:pt modelId="{6EBFD43C-E87C-402D-B992-996F2D6119D7}" type="sibTrans" cxnId="{61405FE6-71F2-4B8F-B92B-2580F35C31C6}">
      <dgm:prSet/>
      <dgm:spPr/>
      <dgm:t>
        <a:bodyPr/>
        <a:lstStyle/>
        <a:p>
          <a:endParaRPr lang="ru-RU"/>
        </a:p>
      </dgm:t>
    </dgm:pt>
    <dgm:pt modelId="{668EE93B-C8A2-41D4-89DB-EAEC54DBF2EE}">
      <dgm:prSet custT="1"/>
      <dgm:spPr/>
      <dgm:t>
        <a:bodyPr/>
        <a:lstStyle/>
        <a:p>
          <a:pPr rtl="0"/>
          <a:r>
            <a:rPr lang="ru-RU" sz="1000" smtClean="0"/>
            <a:t>Швунговые кольца</a:t>
          </a:r>
          <a:endParaRPr lang="ru-RU" sz="1000"/>
        </a:p>
      </dgm:t>
    </dgm:pt>
    <dgm:pt modelId="{4078131D-58EB-48AF-B2CC-99AEF6A7980F}" type="parTrans" cxnId="{C73CAE08-BACB-467B-A749-9F1857658857}">
      <dgm:prSet/>
      <dgm:spPr/>
      <dgm:t>
        <a:bodyPr/>
        <a:lstStyle/>
        <a:p>
          <a:endParaRPr lang="ru-RU"/>
        </a:p>
      </dgm:t>
    </dgm:pt>
    <dgm:pt modelId="{37393B58-B53E-4449-9573-B00AD88DF909}" type="sibTrans" cxnId="{C73CAE08-BACB-467B-A749-9F1857658857}">
      <dgm:prSet/>
      <dgm:spPr/>
      <dgm:t>
        <a:bodyPr/>
        <a:lstStyle/>
        <a:p>
          <a:endParaRPr lang="ru-RU"/>
        </a:p>
      </dgm:t>
    </dgm:pt>
    <dgm:pt modelId="{66A83356-C764-457A-86EC-13A4467947D4}">
      <dgm:prSet custT="1"/>
      <dgm:spPr/>
      <dgm:t>
        <a:bodyPr/>
        <a:lstStyle/>
        <a:p>
          <a:pPr rtl="0"/>
          <a:r>
            <a:rPr lang="ru-RU" sz="1000" smtClean="0"/>
            <a:t>Полёт</a:t>
          </a:r>
          <a:endParaRPr lang="ru-RU" sz="1000"/>
        </a:p>
      </dgm:t>
    </dgm:pt>
    <dgm:pt modelId="{B8DFEB31-6275-4289-9A44-A460D3ABE9E4}" type="parTrans" cxnId="{7F596833-6EB7-4BC3-8FB7-20FBE376DEBC}">
      <dgm:prSet/>
      <dgm:spPr/>
      <dgm:t>
        <a:bodyPr/>
        <a:lstStyle/>
        <a:p>
          <a:endParaRPr lang="ru-RU"/>
        </a:p>
      </dgm:t>
    </dgm:pt>
    <dgm:pt modelId="{21439731-7F26-42D4-8635-950CC8C7901B}" type="sibTrans" cxnId="{7F596833-6EB7-4BC3-8FB7-20FBE376DEBC}">
      <dgm:prSet/>
      <dgm:spPr/>
      <dgm:t>
        <a:bodyPr/>
        <a:lstStyle/>
        <a:p>
          <a:endParaRPr lang="ru-RU"/>
        </a:p>
      </dgm:t>
    </dgm:pt>
    <dgm:pt modelId="{CB5FFB1F-3189-4A75-9B9D-240238638F21}">
      <dgm:prSet custT="1"/>
      <dgm:spPr/>
      <dgm:t>
        <a:bodyPr/>
        <a:lstStyle/>
        <a:p>
          <a:pPr rtl="0"/>
          <a:r>
            <a:rPr lang="ru-RU" sz="1400" dirty="0" smtClean="0"/>
            <a:t>Воздушная</a:t>
          </a:r>
          <a:endParaRPr lang="ru-RU" sz="1400" dirty="0"/>
        </a:p>
      </dgm:t>
    </dgm:pt>
    <dgm:pt modelId="{B1E97F48-8F11-4AF2-8479-A34EAEEBF9C3}" type="parTrans" cxnId="{390419D1-0847-4DCE-A1C9-6859E8A1B066}">
      <dgm:prSet/>
      <dgm:spPr/>
      <dgm:t>
        <a:bodyPr/>
        <a:lstStyle/>
        <a:p>
          <a:endParaRPr lang="ru-RU"/>
        </a:p>
      </dgm:t>
    </dgm:pt>
    <dgm:pt modelId="{8265E9E1-9A62-4F5B-A856-1A3B37EA42D2}" type="sibTrans" cxnId="{390419D1-0847-4DCE-A1C9-6859E8A1B066}">
      <dgm:prSet/>
      <dgm:spPr/>
      <dgm:t>
        <a:bodyPr/>
        <a:lstStyle/>
        <a:p>
          <a:endParaRPr lang="ru-RU"/>
        </a:p>
      </dgm:t>
    </dgm:pt>
    <dgm:pt modelId="{D2C28D09-E309-4413-A755-CDD554734205}">
      <dgm:prSet custT="1"/>
      <dgm:spPr/>
      <dgm:t>
        <a:bodyPr/>
        <a:lstStyle/>
        <a:p>
          <a:pPr rtl="0"/>
          <a:r>
            <a:rPr lang="ru-RU" sz="1000" dirty="0" smtClean="0"/>
            <a:t>На трапеции (обычной, двойной, групповой, швунговой)</a:t>
          </a:r>
          <a:endParaRPr lang="ru-RU" sz="1000" dirty="0"/>
        </a:p>
      </dgm:t>
    </dgm:pt>
    <dgm:pt modelId="{B0A595AC-BDE9-4319-B71D-E68D7DE51C7F}" type="parTrans" cxnId="{F3EAEBA3-9061-4E90-8C29-C4012EECCB21}">
      <dgm:prSet/>
      <dgm:spPr/>
      <dgm:t>
        <a:bodyPr/>
        <a:lstStyle/>
        <a:p>
          <a:endParaRPr lang="ru-RU"/>
        </a:p>
      </dgm:t>
    </dgm:pt>
    <dgm:pt modelId="{0D4E1F20-427E-4B8F-9B18-58FD38F40567}" type="sibTrans" cxnId="{F3EAEBA3-9061-4E90-8C29-C4012EECCB21}">
      <dgm:prSet/>
      <dgm:spPr/>
      <dgm:t>
        <a:bodyPr/>
        <a:lstStyle/>
        <a:p>
          <a:endParaRPr lang="ru-RU"/>
        </a:p>
      </dgm:t>
    </dgm:pt>
    <dgm:pt modelId="{3147F6B6-9F06-4469-9E17-4017C9C318BE}">
      <dgm:prSet custT="1"/>
      <dgm:spPr/>
      <dgm:t>
        <a:bodyPr/>
        <a:lstStyle/>
        <a:p>
          <a:pPr rtl="0"/>
          <a:r>
            <a:rPr lang="ru-RU" sz="1000" smtClean="0"/>
            <a:t>На кард де волане</a:t>
          </a:r>
          <a:endParaRPr lang="ru-RU" sz="1000"/>
        </a:p>
      </dgm:t>
    </dgm:pt>
    <dgm:pt modelId="{7852507A-A65E-49D4-B203-83AE3D23C3D8}" type="parTrans" cxnId="{C73CF999-6771-4E9F-B2BC-3B04193E6DF4}">
      <dgm:prSet/>
      <dgm:spPr/>
      <dgm:t>
        <a:bodyPr/>
        <a:lstStyle/>
        <a:p>
          <a:endParaRPr lang="ru-RU"/>
        </a:p>
      </dgm:t>
    </dgm:pt>
    <dgm:pt modelId="{F45E76A6-9C8B-43A3-8F9B-20EB6CB7C8FB}" type="sibTrans" cxnId="{C73CF999-6771-4E9F-B2BC-3B04193E6DF4}">
      <dgm:prSet/>
      <dgm:spPr/>
      <dgm:t>
        <a:bodyPr/>
        <a:lstStyle/>
        <a:p>
          <a:endParaRPr lang="ru-RU"/>
        </a:p>
      </dgm:t>
    </dgm:pt>
    <dgm:pt modelId="{3E4ECD1B-B25D-4829-A697-53C0EC0899F7}">
      <dgm:prSet custT="1"/>
      <dgm:spPr/>
      <dgm:t>
        <a:bodyPr/>
        <a:lstStyle/>
        <a:p>
          <a:pPr rtl="0"/>
          <a:r>
            <a:rPr lang="ru-RU" sz="1000" smtClean="0"/>
            <a:t>На вертикальном канате</a:t>
          </a:r>
          <a:endParaRPr lang="ru-RU" sz="1000"/>
        </a:p>
      </dgm:t>
    </dgm:pt>
    <dgm:pt modelId="{46D128B4-6087-4207-8BAF-09A33260601F}" type="parTrans" cxnId="{A8B4C0A6-8C18-402A-996D-20C40659969E}">
      <dgm:prSet/>
      <dgm:spPr/>
      <dgm:t>
        <a:bodyPr/>
        <a:lstStyle/>
        <a:p>
          <a:endParaRPr lang="ru-RU"/>
        </a:p>
      </dgm:t>
    </dgm:pt>
    <dgm:pt modelId="{C467B88C-E276-4415-AEC8-274D2DFD3193}" type="sibTrans" cxnId="{A8B4C0A6-8C18-402A-996D-20C40659969E}">
      <dgm:prSet/>
      <dgm:spPr/>
      <dgm:t>
        <a:bodyPr/>
        <a:lstStyle/>
        <a:p>
          <a:endParaRPr lang="ru-RU"/>
        </a:p>
      </dgm:t>
    </dgm:pt>
    <dgm:pt modelId="{62785545-B578-4E78-AC25-E4044A8AC308}">
      <dgm:prSet custT="1"/>
      <dgm:spPr/>
      <dgm:t>
        <a:bodyPr/>
        <a:lstStyle/>
        <a:p>
          <a:pPr rtl="0"/>
          <a:r>
            <a:rPr lang="ru-RU" sz="1000" smtClean="0"/>
            <a:t>На рамке</a:t>
          </a:r>
          <a:endParaRPr lang="ru-RU" sz="1000"/>
        </a:p>
      </dgm:t>
    </dgm:pt>
    <dgm:pt modelId="{6AC07516-BD3E-43FE-9A8F-A5F8C768EF12}" type="parTrans" cxnId="{8052F0E1-8C9A-447F-ADD7-FC718A7BBCBF}">
      <dgm:prSet/>
      <dgm:spPr/>
      <dgm:t>
        <a:bodyPr/>
        <a:lstStyle/>
        <a:p>
          <a:endParaRPr lang="ru-RU"/>
        </a:p>
      </dgm:t>
    </dgm:pt>
    <dgm:pt modelId="{17314C90-3F08-4D95-A516-33027EBB6BCA}" type="sibTrans" cxnId="{8052F0E1-8C9A-447F-ADD7-FC718A7BBCBF}">
      <dgm:prSet/>
      <dgm:spPr/>
      <dgm:t>
        <a:bodyPr/>
        <a:lstStyle/>
        <a:p>
          <a:endParaRPr lang="ru-RU"/>
        </a:p>
      </dgm:t>
    </dgm:pt>
    <dgm:pt modelId="{5EC82389-C15D-4A15-B950-CE632B1000BF}">
      <dgm:prSet custT="1"/>
      <dgm:spPr/>
      <dgm:t>
        <a:bodyPr/>
        <a:lstStyle/>
        <a:p>
          <a:pPr rtl="0"/>
          <a:r>
            <a:rPr lang="ru-RU" sz="1000" smtClean="0"/>
            <a:t>На бамбуке</a:t>
          </a:r>
          <a:endParaRPr lang="ru-RU" sz="1000"/>
        </a:p>
      </dgm:t>
    </dgm:pt>
    <dgm:pt modelId="{E714C4AD-833F-4F89-B62D-2613CAD68C62}" type="parTrans" cxnId="{6BD47722-23BB-4311-B7CF-92B1B2F4C54E}">
      <dgm:prSet/>
      <dgm:spPr/>
      <dgm:t>
        <a:bodyPr/>
        <a:lstStyle/>
        <a:p>
          <a:endParaRPr lang="ru-RU"/>
        </a:p>
      </dgm:t>
    </dgm:pt>
    <dgm:pt modelId="{6CA72FEC-DE1B-4AB1-A22A-E8204A181765}" type="sibTrans" cxnId="{6BD47722-23BB-4311-B7CF-92B1B2F4C54E}">
      <dgm:prSet/>
      <dgm:spPr/>
      <dgm:t>
        <a:bodyPr/>
        <a:lstStyle/>
        <a:p>
          <a:endParaRPr lang="ru-RU"/>
        </a:p>
      </dgm:t>
    </dgm:pt>
    <dgm:pt modelId="{E980C49B-3CC1-4810-9C84-9FE5C6807D8A}">
      <dgm:prSet custT="1"/>
      <dgm:spPr/>
      <dgm:t>
        <a:bodyPr/>
        <a:lstStyle/>
        <a:p>
          <a:pPr rtl="0"/>
          <a:r>
            <a:rPr lang="ru-RU" sz="1000" dirty="0" smtClean="0"/>
            <a:t>Полёт (одинарный, групповой, перекрёстный)</a:t>
          </a:r>
          <a:endParaRPr lang="ru-RU" sz="1000" dirty="0"/>
        </a:p>
      </dgm:t>
    </dgm:pt>
    <dgm:pt modelId="{64746FF3-80A8-4C42-9A6C-464ED1DBC0C1}" type="parTrans" cxnId="{7DFFF15F-0B48-4FB7-B01C-B36D87406797}">
      <dgm:prSet/>
      <dgm:spPr/>
      <dgm:t>
        <a:bodyPr/>
        <a:lstStyle/>
        <a:p>
          <a:endParaRPr lang="ru-RU"/>
        </a:p>
      </dgm:t>
    </dgm:pt>
    <dgm:pt modelId="{3A09E62F-D0F4-4069-ADCE-70D8726C2946}" type="sibTrans" cxnId="{7DFFF15F-0B48-4FB7-B01C-B36D87406797}">
      <dgm:prSet/>
      <dgm:spPr/>
      <dgm:t>
        <a:bodyPr/>
        <a:lstStyle/>
        <a:p>
          <a:endParaRPr lang="ru-RU"/>
        </a:p>
      </dgm:t>
    </dgm:pt>
    <dgm:pt modelId="{55781E0C-7104-414F-8B7D-C146F2903E94}">
      <dgm:prSet custT="1"/>
      <dgm:spPr/>
      <dgm:t>
        <a:bodyPr/>
        <a:lstStyle/>
        <a:p>
          <a:pPr rtl="0"/>
          <a:r>
            <a:rPr lang="ru-RU" sz="1000" smtClean="0"/>
            <a:t>На ремнях</a:t>
          </a:r>
          <a:endParaRPr lang="ru-RU" sz="1000"/>
        </a:p>
      </dgm:t>
    </dgm:pt>
    <dgm:pt modelId="{F917B082-8497-45B0-AC8F-5C9B957DE604}" type="parTrans" cxnId="{781C45DF-455F-4459-9595-AD5B402AFFCD}">
      <dgm:prSet/>
      <dgm:spPr/>
      <dgm:t>
        <a:bodyPr/>
        <a:lstStyle/>
        <a:p>
          <a:endParaRPr lang="ru-RU"/>
        </a:p>
      </dgm:t>
    </dgm:pt>
    <dgm:pt modelId="{5B81DBC5-0B70-48BD-AE46-DE32DADCE106}" type="sibTrans" cxnId="{781C45DF-455F-4459-9595-AD5B402AFFCD}">
      <dgm:prSet/>
      <dgm:spPr/>
      <dgm:t>
        <a:bodyPr/>
        <a:lstStyle/>
        <a:p>
          <a:endParaRPr lang="ru-RU"/>
        </a:p>
      </dgm:t>
    </dgm:pt>
    <dgm:pt modelId="{E8560D4E-5948-48CB-838F-C6B9EC9CFC9C}">
      <dgm:prSet custT="1"/>
      <dgm:spPr/>
      <dgm:t>
        <a:bodyPr/>
        <a:lstStyle/>
        <a:p>
          <a:pPr rtl="0"/>
          <a:r>
            <a:rPr lang="ru-RU" sz="1000" smtClean="0"/>
            <a:t>На полотнах</a:t>
          </a:r>
          <a:endParaRPr lang="ru-RU" sz="1000"/>
        </a:p>
      </dgm:t>
    </dgm:pt>
    <dgm:pt modelId="{86CA8278-F8F9-42BA-9571-C322FF444422}" type="parTrans" cxnId="{D3F09395-D84D-4000-ADA6-F9FCD9A28C80}">
      <dgm:prSet/>
      <dgm:spPr/>
      <dgm:t>
        <a:bodyPr/>
        <a:lstStyle/>
        <a:p>
          <a:endParaRPr lang="ru-RU"/>
        </a:p>
      </dgm:t>
    </dgm:pt>
    <dgm:pt modelId="{7B4FD47E-2C76-4DA1-85C7-542B4DDEB8AB}" type="sibTrans" cxnId="{D3F09395-D84D-4000-ADA6-F9FCD9A28C80}">
      <dgm:prSet/>
      <dgm:spPr/>
      <dgm:t>
        <a:bodyPr/>
        <a:lstStyle/>
        <a:p>
          <a:endParaRPr lang="ru-RU"/>
        </a:p>
      </dgm:t>
    </dgm:pt>
    <dgm:pt modelId="{75D4EF2F-02DB-4FDC-AB98-5A1A3D6B3AC7}" type="pres">
      <dgm:prSet presAssocID="{C833602A-37E2-44EE-BC43-87403583003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25EB3B5-734B-4552-A186-FC5A551B3157}" type="pres">
      <dgm:prSet presAssocID="{0F1477EA-FB31-4230-93CD-7A3837DEBF69}" presName="hierRoot1" presStyleCnt="0">
        <dgm:presLayoutVars>
          <dgm:hierBranch val="init"/>
        </dgm:presLayoutVars>
      </dgm:prSet>
      <dgm:spPr/>
    </dgm:pt>
    <dgm:pt modelId="{775B51F8-9E7B-4A3A-A6F3-A64B068C822A}" type="pres">
      <dgm:prSet presAssocID="{0F1477EA-FB31-4230-93CD-7A3837DEBF69}" presName="rootComposite1" presStyleCnt="0"/>
      <dgm:spPr/>
    </dgm:pt>
    <dgm:pt modelId="{3FED8275-60F9-4214-AE56-83F66C4AC721}" type="pres">
      <dgm:prSet presAssocID="{0F1477EA-FB31-4230-93CD-7A3837DEBF69}" presName="rootText1" presStyleLbl="node0" presStyleIdx="0" presStyleCnt="1" custScaleX="21030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B158BAF-3EDE-49B6-BD7A-77D4AC817BF0}" type="pres">
      <dgm:prSet presAssocID="{0F1477EA-FB31-4230-93CD-7A3837DEBF69}" presName="rootConnector1" presStyleLbl="node1" presStyleIdx="0" presStyleCnt="0"/>
      <dgm:spPr/>
      <dgm:t>
        <a:bodyPr/>
        <a:lstStyle/>
        <a:p>
          <a:endParaRPr lang="ru-RU"/>
        </a:p>
      </dgm:t>
    </dgm:pt>
    <dgm:pt modelId="{7894E204-A1AF-4106-94EA-0B03BB5CA922}" type="pres">
      <dgm:prSet presAssocID="{0F1477EA-FB31-4230-93CD-7A3837DEBF69}" presName="hierChild2" presStyleCnt="0"/>
      <dgm:spPr/>
    </dgm:pt>
    <dgm:pt modelId="{27A6B13B-FD00-438A-A0CD-75959676BC5D}" type="pres">
      <dgm:prSet presAssocID="{6DBDDB10-633F-4D0F-B154-EF27C87C2334}" presName="Name64" presStyleLbl="parChTrans1D2" presStyleIdx="0" presStyleCnt="2"/>
      <dgm:spPr/>
      <dgm:t>
        <a:bodyPr/>
        <a:lstStyle/>
        <a:p>
          <a:endParaRPr lang="ru-RU"/>
        </a:p>
      </dgm:t>
    </dgm:pt>
    <dgm:pt modelId="{AE32395F-11E5-46FC-815F-FD87A18E9A2E}" type="pres">
      <dgm:prSet presAssocID="{AF7ECB38-4409-49E5-9638-05B3BF206A69}" presName="hierRoot2" presStyleCnt="0">
        <dgm:presLayoutVars>
          <dgm:hierBranch val="init"/>
        </dgm:presLayoutVars>
      </dgm:prSet>
      <dgm:spPr/>
    </dgm:pt>
    <dgm:pt modelId="{8FD71CA5-6396-4856-B6EA-768F2EA7A3A7}" type="pres">
      <dgm:prSet presAssocID="{AF7ECB38-4409-49E5-9638-05B3BF206A69}" presName="rootComposite" presStyleCnt="0"/>
      <dgm:spPr/>
    </dgm:pt>
    <dgm:pt modelId="{2E5DED57-581C-4FEA-A2C6-9337AFFAE3AA}" type="pres">
      <dgm:prSet presAssocID="{AF7ECB38-4409-49E5-9638-05B3BF206A69}" presName="rootText" presStyleLbl="node2" presStyleIdx="0" presStyleCnt="2" custScaleX="20507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E5C517E-EBC7-40CF-9CA9-713B566242A9}" type="pres">
      <dgm:prSet presAssocID="{AF7ECB38-4409-49E5-9638-05B3BF206A69}" presName="rootConnector" presStyleLbl="node2" presStyleIdx="0" presStyleCnt="2"/>
      <dgm:spPr/>
      <dgm:t>
        <a:bodyPr/>
        <a:lstStyle/>
        <a:p>
          <a:endParaRPr lang="ru-RU"/>
        </a:p>
      </dgm:t>
    </dgm:pt>
    <dgm:pt modelId="{D10356DA-E4B3-44C7-91B3-DC6BBBA0DED4}" type="pres">
      <dgm:prSet presAssocID="{AF7ECB38-4409-49E5-9638-05B3BF206A69}" presName="hierChild4" presStyleCnt="0"/>
      <dgm:spPr/>
    </dgm:pt>
    <dgm:pt modelId="{8F92646E-5422-49E3-9C55-E86F319D5C7F}" type="pres">
      <dgm:prSet presAssocID="{E648757A-7482-40A5-A1E1-9973667FB564}" presName="Name64" presStyleLbl="parChTrans1D3" presStyleIdx="0" presStyleCnt="13"/>
      <dgm:spPr/>
      <dgm:t>
        <a:bodyPr/>
        <a:lstStyle/>
        <a:p>
          <a:endParaRPr lang="ru-RU"/>
        </a:p>
      </dgm:t>
    </dgm:pt>
    <dgm:pt modelId="{9ED74BFE-1E85-49E6-8253-59255B7DC8A2}" type="pres">
      <dgm:prSet presAssocID="{699AC666-8003-4845-8CF2-99C049516FB7}" presName="hierRoot2" presStyleCnt="0">
        <dgm:presLayoutVars>
          <dgm:hierBranch val="init"/>
        </dgm:presLayoutVars>
      </dgm:prSet>
      <dgm:spPr/>
    </dgm:pt>
    <dgm:pt modelId="{06D1A38B-7A16-49EC-A251-249E5BF3FCB3}" type="pres">
      <dgm:prSet presAssocID="{699AC666-8003-4845-8CF2-99C049516FB7}" presName="rootComposite" presStyleCnt="0"/>
      <dgm:spPr/>
    </dgm:pt>
    <dgm:pt modelId="{C50AA37F-6EDA-4E11-918F-D9C06FF81B84}" type="pres">
      <dgm:prSet presAssocID="{699AC666-8003-4845-8CF2-99C049516FB7}" presName="rootText" presStyleLbl="node3" presStyleIdx="0" presStyleCnt="1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375EC7B-184F-4589-B92F-3621A63C691E}" type="pres">
      <dgm:prSet presAssocID="{699AC666-8003-4845-8CF2-99C049516FB7}" presName="rootConnector" presStyleLbl="node3" presStyleIdx="0" presStyleCnt="13"/>
      <dgm:spPr/>
      <dgm:t>
        <a:bodyPr/>
        <a:lstStyle/>
        <a:p>
          <a:endParaRPr lang="ru-RU"/>
        </a:p>
      </dgm:t>
    </dgm:pt>
    <dgm:pt modelId="{39C282C3-86B0-4DF8-B12B-33373C10FBEF}" type="pres">
      <dgm:prSet presAssocID="{699AC666-8003-4845-8CF2-99C049516FB7}" presName="hierChild4" presStyleCnt="0"/>
      <dgm:spPr/>
    </dgm:pt>
    <dgm:pt modelId="{FB38B34A-AED2-42EA-B983-D5490FC38B6D}" type="pres">
      <dgm:prSet presAssocID="{699AC666-8003-4845-8CF2-99C049516FB7}" presName="hierChild5" presStyleCnt="0"/>
      <dgm:spPr/>
    </dgm:pt>
    <dgm:pt modelId="{EE654529-633C-49C9-92BD-AA3ABC995984}" type="pres">
      <dgm:prSet presAssocID="{8E4A526C-5907-45A1-896A-CC7404DE526B}" presName="Name64" presStyleLbl="parChTrans1D3" presStyleIdx="1" presStyleCnt="13"/>
      <dgm:spPr/>
      <dgm:t>
        <a:bodyPr/>
        <a:lstStyle/>
        <a:p>
          <a:endParaRPr lang="ru-RU"/>
        </a:p>
      </dgm:t>
    </dgm:pt>
    <dgm:pt modelId="{B377F855-A91C-43D3-B163-85457AC7E70C}" type="pres">
      <dgm:prSet presAssocID="{0860BC7F-CF02-4E7E-B7F5-CAD81713B19C}" presName="hierRoot2" presStyleCnt="0">
        <dgm:presLayoutVars>
          <dgm:hierBranch val="init"/>
        </dgm:presLayoutVars>
      </dgm:prSet>
      <dgm:spPr/>
    </dgm:pt>
    <dgm:pt modelId="{C65E66D0-6782-47C9-9B4E-0BC3462E295B}" type="pres">
      <dgm:prSet presAssocID="{0860BC7F-CF02-4E7E-B7F5-CAD81713B19C}" presName="rootComposite" presStyleCnt="0"/>
      <dgm:spPr/>
    </dgm:pt>
    <dgm:pt modelId="{914BB990-CBE8-4FB5-85BA-22C34E786D07}" type="pres">
      <dgm:prSet presAssocID="{0860BC7F-CF02-4E7E-B7F5-CAD81713B19C}" presName="rootText" presStyleLbl="node3" presStyleIdx="1" presStyleCnt="1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6EE0132-F795-40FC-B0DF-D4BC8A9D9E69}" type="pres">
      <dgm:prSet presAssocID="{0860BC7F-CF02-4E7E-B7F5-CAD81713B19C}" presName="rootConnector" presStyleLbl="node3" presStyleIdx="1" presStyleCnt="13"/>
      <dgm:spPr/>
      <dgm:t>
        <a:bodyPr/>
        <a:lstStyle/>
        <a:p>
          <a:endParaRPr lang="ru-RU"/>
        </a:p>
      </dgm:t>
    </dgm:pt>
    <dgm:pt modelId="{34845BD2-3E6B-4E18-BB28-25ED20F3D619}" type="pres">
      <dgm:prSet presAssocID="{0860BC7F-CF02-4E7E-B7F5-CAD81713B19C}" presName="hierChild4" presStyleCnt="0"/>
      <dgm:spPr/>
    </dgm:pt>
    <dgm:pt modelId="{BA383236-10E8-48EA-8217-A95B6B6F63BA}" type="pres">
      <dgm:prSet presAssocID="{0860BC7F-CF02-4E7E-B7F5-CAD81713B19C}" presName="hierChild5" presStyleCnt="0"/>
      <dgm:spPr/>
    </dgm:pt>
    <dgm:pt modelId="{DC4A0F1D-60E0-49A9-8FD3-B6EDC24B0237}" type="pres">
      <dgm:prSet presAssocID="{A9164E19-B0E1-4BD5-A508-0FE911D119A2}" presName="Name64" presStyleLbl="parChTrans1D3" presStyleIdx="2" presStyleCnt="13"/>
      <dgm:spPr/>
      <dgm:t>
        <a:bodyPr/>
        <a:lstStyle/>
        <a:p>
          <a:endParaRPr lang="ru-RU"/>
        </a:p>
      </dgm:t>
    </dgm:pt>
    <dgm:pt modelId="{4CA37A35-CFB3-4B71-972E-FAC650779BD6}" type="pres">
      <dgm:prSet presAssocID="{63FFF7E4-B13E-4D8F-BD5E-27578AFCAF11}" presName="hierRoot2" presStyleCnt="0">
        <dgm:presLayoutVars>
          <dgm:hierBranch val="init"/>
        </dgm:presLayoutVars>
      </dgm:prSet>
      <dgm:spPr/>
    </dgm:pt>
    <dgm:pt modelId="{F4F0C000-58D7-414D-89F2-F950CAD43836}" type="pres">
      <dgm:prSet presAssocID="{63FFF7E4-B13E-4D8F-BD5E-27578AFCAF11}" presName="rootComposite" presStyleCnt="0"/>
      <dgm:spPr/>
    </dgm:pt>
    <dgm:pt modelId="{6704D756-2F2D-4B6F-AD03-B5C6B705ED04}" type="pres">
      <dgm:prSet presAssocID="{63FFF7E4-B13E-4D8F-BD5E-27578AFCAF11}" presName="rootText" presStyleLbl="node3" presStyleIdx="2" presStyleCnt="1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EA3988B-7AF9-46F8-958A-2030F09FBF68}" type="pres">
      <dgm:prSet presAssocID="{63FFF7E4-B13E-4D8F-BD5E-27578AFCAF11}" presName="rootConnector" presStyleLbl="node3" presStyleIdx="2" presStyleCnt="13"/>
      <dgm:spPr/>
      <dgm:t>
        <a:bodyPr/>
        <a:lstStyle/>
        <a:p>
          <a:endParaRPr lang="ru-RU"/>
        </a:p>
      </dgm:t>
    </dgm:pt>
    <dgm:pt modelId="{56DCBD1A-00F7-495A-805F-B44624DA3A6F}" type="pres">
      <dgm:prSet presAssocID="{63FFF7E4-B13E-4D8F-BD5E-27578AFCAF11}" presName="hierChild4" presStyleCnt="0"/>
      <dgm:spPr/>
    </dgm:pt>
    <dgm:pt modelId="{00719992-2635-4022-95F0-23F4A9BA7EE1}" type="pres">
      <dgm:prSet presAssocID="{63FFF7E4-B13E-4D8F-BD5E-27578AFCAF11}" presName="hierChild5" presStyleCnt="0"/>
      <dgm:spPr/>
    </dgm:pt>
    <dgm:pt modelId="{FA5D88DB-A097-4445-B1D4-08C150F1E016}" type="pres">
      <dgm:prSet presAssocID="{4078131D-58EB-48AF-B2CC-99AEF6A7980F}" presName="Name64" presStyleLbl="parChTrans1D3" presStyleIdx="3" presStyleCnt="13"/>
      <dgm:spPr/>
      <dgm:t>
        <a:bodyPr/>
        <a:lstStyle/>
        <a:p>
          <a:endParaRPr lang="ru-RU"/>
        </a:p>
      </dgm:t>
    </dgm:pt>
    <dgm:pt modelId="{BA311A10-4A10-4346-B669-E7E5210E4FCA}" type="pres">
      <dgm:prSet presAssocID="{668EE93B-C8A2-41D4-89DB-EAEC54DBF2EE}" presName="hierRoot2" presStyleCnt="0">
        <dgm:presLayoutVars>
          <dgm:hierBranch val="init"/>
        </dgm:presLayoutVars>
      </dgm:prSet>
      <dgm:spPr/>
    </dgm:pt>
    <dgm:pt modelId="{78AA0C79-0967-4DE8-9D5F-D0BAC81B21A0}" type="pres">
      <dgm:prSet presAssocID="{668EE93B-C8A2-41D4-89DB-EAEC54DBF2EE}" presName="rootComposite" presStyleCnt="0"/>
      <dgm:spPr/>
    </dgm:pt>
    <dgm:pt modelId="{425E583F-3F35-43CE-81ED-17E65DEF0127}" type="pres">
      <dgm:prSet presAssocID="{668EE93B-C8A2-41D4-89DB-EAEC54DBF2EE}" presName="rootText" presStyleLbl="node3" presStyleIdx="3" presStyleCnt="1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4A32B7E-3A7B-44B5-8DB9-816FD78D9105}" type="pres">
      <dgm:prSet presAssocID="{668EE93B-C8A2-41D4-89DB-EAEC54DBF2EE}" presName="rootConnector" presStyleLbl="node3" presStyleIdx="3" presStyleCnt="13"/>
      <dgm:spPr/>
      <dgm:t>
        <a:bodyPr/>
        <a:lstStyle/>
        <a:p>
          <a:endParaRPr lang="ru-RU"/>
        </a:p>
      </dgm:t>
    </dgm:pt>
    <dgm:pt modelId="{32C41B0E-E18E-40F5-ABFE-AC01255B31BC}" type="pres">
      <dgm:prSet presAssocID="{668EE93B-C8A2-41D4-89DB-EAEC54DBF2EE}" presName="hierChild4" presStyleCnt="0"/>
      <dgm:spPr/>
    </dgm:pt>
    <dgm:pt modelId="{ADB06F00-493D-4626-B16E-E844954863BA}" type="pres">
      <dgm:prSet presAssocID="{668EE93B-C8A2-41D4-89DB-EAEC54DBF2EE}" presName="hierChild5" presStyleCnt="0"/>
      <dgm:spPr/>
    </dgm:pt>
    <dgm:pt modelId="{6A634EF6-A67B-43AA-BCED-20A77BBC8F86}" type="pres">
      <dgm:prSet presAssocID="{B8DFEB31-6275-4289-9A44-A460D3ABE9E4}" presName="Name64" presStyleLbl="parChTrans1D3" presStyleIdx="4" presStyleCnt="13"/>
      <dgm:spPr/>
      <dgm:t>
        <a:bodyPr/>
        <a:lstStyle/>
        <a:p>
          <a:endParaRPr lang="ru-RU"/>
        </a:p>
      </dgm:t>
    </dgm:pt>
    <dgm:pt modelId="{AC02E990-D97C-4C35-B229-151A750723A3}" type="pres">
      <dgm:prSet presAssocID="{66A83356-C764-457A-86EC-13A4467947D4}" presName="hierRoot2" presStyleCnt="0">
        <dgm:presLayoutVars>
          <dgm:hierBranch val="init"/>
        </dgm:presLayoutVars>
      </dgm:prSet>
      <dgm:spPr/>
    </dgm:pt>
    <dgm:pt modelId="{B3A629D8-1BCF-4591-888F-D16FB0EE7FB4}" type="pres">
      <dgm:prSet presAssocID="{66A83356-C764-457A-86EC-13A4467947D4}" presName="rootComposite" presStyleCnt="0"/>
      <dgm:spPr/>
    </dgm:pt>
    <dgm:pt modelId="{4AA46F32-0496-45F8-907E-D3C485A06457}" type="pres">
      <dgm:prSet presAssocID="{66A83356-C764-457A-86EC-13A4467947D4}" presName="rootText" presStyleLbl="node3" presStyleIdx="4" presStyleCnt="1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C9DC221-AC26-434D-8D97-0026F72D266F}" type="pres">
      <dgm:prSet presAssocID="{66A83356-C764-457A-86EC-13A4467947D4}" presName="rootConnector" presStyleLbl="node3" presStyleIdx="4" presStyleCnt="13"/>
      <dgm:spPr/>
      <dgm:t>
        <a:bodyPr/>
        <a:lstStyle/>
        <a:p>
          <a:endParaRPr lang="ru-RU"/>
        </a:p>
      </dgm:t>
    </dgm:pt>
    <dgm:pt modelId="{84AE68C7-EF74-4A41-BD60-10F17172FB16}" type="pres">
      <dgm:prSet presAssocID="{66A83356-C764-457A-86EC-13A4467947D4}" presName="hierChild4" presStyleCnt="0"/>
      <dgm:spPr/>
    </dgm:pt>
    <dgm:pt modelId="{6E367922-B68B-4684-A4CF-5F7F4D65C63F}" type="pres">
      <dgm:prSet presAssocID="{66A83356-C764-457A-86EC-13A4467947D4}" presName="hierChild5" presStyleCnt="0"/>
      <dgm:spPr/>
    </dgm:pt>
    <dgm:pt modelId="{BD762CD7-8B07-4A08-A149-3A465A5D205F}" type="pres">
      <dgm:prSet presAssocID="{AF7ECB38-4409-49E5-9638-05B3BF206A69}" presName="hierChild5" presStyleCnt="0"/>
      <dgm:spPr/>
    </dgm:pt>
    <dgm:pt modelId="{76823AA9-1675-4885-AE4C-C5965F98A1F7}" type="pres">
      <dgm:prSet presAssocID="{B1E97F48-8F11-4AF2-8479-A34EAEEBF9C3}" presName="Name64" presStyleLbl="parChTrans1D2" presStyleIdx="1" presStyleCnt="2"/>
      <dgm:spPr/>
      <dgm:t>
        <a:bodyPr/>
        <a:lstStyle/>
        <a:p>
          <a:endParaRPr lang="ru-RU"/>
        </a:p>
      </dgm:t>
    </dgm:pt>
    <dgm:pt modelId="{6BCCEA71-51E8-40A6-8461-F304C7E55196}" type="pres">
      <dgm:prSet presAssocID="{CB5FFB1F-3189-4A75-9B9D-240238638F21}" presName="hierRoot2" presStyleCnt="0">
        <dgm:presLayoutVars>
          <dgm:hierBranch val="init"/>
        </dgm:presLayoutVars>
      </dgm:prSet>
      <dgm:spPr/>
    </dgm:pt>
    <dgm:pt modelId="{9FD5F8DF-50D7-4B75-B953-2C315F764F5B}" type="pres">
      <dgm:prSet presAssocID="{CB5FFB1F-3189-4A75-9B9D-240238638F21}" presName="rootComposite" presStyleCnt="0"/>
      <dgm:spPr/>
    </dgm:pt>
    <dgm:pt modelId="{2185BDAC-EDC9-438D-B272-17E78850E8D6}" type="pres">
      <dgm:prSet presAssocID="{CB5FFB1F-3189-4A75-9B9D-240238638F21}" presName="rootText" presStyleLbl="node2" presStyleIdx="1" presStyleCnt="2" custScaleX="20507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6FE2D37-7A6D-4203-9A6B-35E8A24C684D}" type="pres">
      <dgm:prSet presAssocID="{CB5FFB1F-3189-4A75-9B9D-240238638F21}" presName="rootConnector" presStyleLbl="node2" presStyleIdx="1" presStyleCnt="2"/>
      <dgm:spPr/>
      <dgm:t>
        <a:bodyPr/>
        <a:lstStyle/>
        <a:p>
          <a:endParaRPr lang="ru-RU"/>
        </a:p>
      </dgm:t>
    </dgm:pt>
    <dgm:pt modelId="{31CF5D75-1121-439E-8940-E34D24DF71C2}" type="pres">
      <dgm:prSet presAssocID="{CB5FFB1F-3189-4A75-9B9D-240238638F21}" presName="hierChild4" presStyleCnt="0"/>
      <dgm:spPr/>
    </dgm:pt>
    <dgm:pt modelId="{647805B2-0ADA-46FB-97C1-63B06CD04B7A}" type="pres">
      <dgm:prSet presAssocID="{B0A595AC-BDE9-4319-B71D-E68D7DE51C7F}" presName="Name64" presStyleLbl="parChTrans1D3" presStyleIdx="5" presStyleCnt="13"/>
      <dgm:spPr/>
      <dgm:t>
        <a:bodyPr/>
        <a:lstStyle/>
        <a:p>
          <a:endParaRPr lang="ru-RU"/>
        </a:p>
      </dgm:t>
    </dgm:pt>
    <dgm:pt modelId="{705C5993-D3DD-45D7-BC22-69FD9C587395}" type="pres">
      <dgm:prSet presAssocID="{D2C28D09-E309-4413-A755-CDD554734205}" presName="hierRoot2" presStyleCnt="0">
        <dgm:presLayoutVars>
          <dgm:hierBranch val="init"/>
        </dgm:presLayoutVars>
      </dgm:prSet>
      <dgm:spPr/>
    </dgm:pt>
    <dgm:pt modelId="{E94E2479-3EF1-4951-B83A-576E6AD35C4B}" type="pres">
      <dgm:prSet presAssocID="{D2C28D09-E309-4413-A755-CDD554734205}" presName="rootComposite" presStyleCnt="0"/>
      <dgm:spPr/>
    </dgm:pt>
    <dgm:pt modelId="{F0BC4BDC-8152-46BB-BB0B-4887B3C95EC8}" type="pres">
      <dgm:prSet presAssocID="{D2C28D09-E309-4413-A755-CDD554734205}" presName="rootText" presStyleLbl="node3" presStyleIdx="5" presStyleCnt="13" custScaleX="18784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B1AF7B5-0D23-4CAF-8FE4-EEF43716ED7D}" type="pres">
      <dgm:prSet presAssocID="{D2C28D09-E309-4413-A755-CDD554734205}" presName="rootConnector" presStyleLbl="node3" presStyleIdx="5" presStyleCnt="13"/>
      <dgm:spPr/>
      <dgm:t>
        <a:bodyPr/>
        <a:lstStyle/>
        <a:p>
          <a:endParaRPr lang="ru-RU"/>
        </a:p>
      </dgm:t>
    </dgm:pt>
    <dgm:pt modelId="{624555A6-537A-499E-A3B3-F86C739812B5}" type="pres">
      <dgm:prSet presAssocID="{D2C28D09-E309-4413-A755-CDD554734205}" presName="hierChild4" presStyleCnt="0"/>
      <dgm:spPr/>
    </dgm:pt>
    <dgm:pt modelId="{C7C60923-E770-43E3-A65F-D825257BB471}" type="pres">
      <dgm:prSet presAssocID="{D2C28D09-E309-4413-A755-CDD554734205}" presName="hierChild5" presStyleCnt="0"/>
      <dgm:spPr/>
    </dgm:pt>
    <dgm:pt modelId="{9182DD01-B673-4414-AF75-8867E2A3C9A4}" type="pres">
      <dgm:prSet presAssocID="{7852507A-A65E-49D4-B203-83AE3D23C3D8}" presName="Name64" presStyleLbl="parChTrans1D3" presStyleIdx="6" presStyleCnt="13"/>
      <dgm:spPr/>
      <dgm:t>
        <a:bodyPr/>
        <a:lstStyle/>
        <a:p>
          <a:endParaRPr lang="ru-RU"/>
        </a:p>
      </dgm:t>
    </dgm:pt>
    <dgm:pt modelId="{75F0D458-9443-4EEE-9F15-A8E255CAE425}" type="pres">
      <dgm:prSet presAssocID="{3147F6B6-9F06-4469-9E17-4017C9C318BE}" presName="hierRoot2" presStyleCnt="0">
        <dgm:presLayoutVars>
          <dgm:hierBranch val="init"/>
        </dgm:presLayoutVars>
      </dgm:prSet>
      <dgm:spPr/>
    </dgm:pt>
    <dgm:pt modelId="{84888E7C-E928-4F27-A5D3-0FE76917660E}" type="pres">
      <dgm:prSet presAssocID="{3147F6B6-9F06-4469-9E17-4017C9C318BE}" presName="rootComposite" presStyleCnt="0"/>
      <dgm:spPr/>
    </dgm:pt>
    <dgm:pt modelId="{B5806B92-5249-40E7-BBD8-A914E5C80946}" type="pres">
      <dgm:prSet presAssocID="{3147F6B6-9F06-4469-9E17-4017C9C318BE}" presName="rootText" presStyleLbl="node3" presStyleIdx="6" presStyleCnt="1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DC6A447-400C-4CA1-9BAA-230BC9955730}" type="pres">
      <dgm:prSet presAssocID="{3147F6B6-9F06-4469-9E17-4017C9C318BE}" presName="rootConnector" presStyleLbl="node3" presStyleIdx="6" presStyleCnt="13"/>
      <dgm:spPr/>
      <dgm:t>
        <a:bodyPr/>
        <a:lstStyle/>
        <a:p>
          <a:endParaRPr lang="ru-RU"/>
        </a:p>
      </dgm:t>
    </dgm:pt>
    <dgm:pt modelId="{4EE47EB5-D466-457A-8242-5EAB6ACA3467}" type="pres">
      <dgm:prSet presAssocID="{3147F6B6-9F06-4469-9E17-4017C9C318BE}" presName="hierChild4" presStyleCnt="0"/>
      <dgm:spPr/>
    </dgm:pt>
    <dgm:pt modelId="{210785F1-1E37-48C3-A063-CE15FE2C586A}" type="pres">
      <dgm:prSet presAssocID="{3147F6B6-9F06-4469-9E17-4017C9C318BE}" presName="hierChild5" presStyleCnt="0"/>
      <dgm:spPr/>
    </dgm:pt>
    <dgm:pt modelId="{ACB4F274-74B1-41B4-90CA-5CFB07E34B24}" type="pres">
      <dgm:prSet presAssocID="{46D128B4-6087-4207-8BAF-09A33260601F}" presName="Name64" presStyleLbl="parChTrans1D3" presStyleIdx="7" presStyleCnt="13"/>
      <dgm:spPr/>
      <dgm:t>
        <a:bodyPr/>
        <a:lstStyle/>
        <a:p>
          <a:endParaRPr lang="ru-RU"/>
        </a:p>
      </dgm:t>
    </dgm:pt>
    <dgm:pt modelId="{72538801-C204-4E0F-9D1E-A08BD63932A4}" type="pres">
      <dgm:prSet presAssocID="{3E4ECD1B-B25D-4829-A697-53C0EC0899F7}" presName="hierRoot2" presStyleCnt="0">
        <dgm:presLayoutVars>
          <dgm:hierBranch val="init"/>
        </dgm:presLayoutVars>
      </dgm:prSet>
      <dgm:spPr/>
    </dgm:pt>
    <dgm:pt modelId="{88C7B3B4-F8F7-43F7-9A0E-CDA6B3F15F4A}" type="pres">
      <dgm:prSet presAssocID="{3E4ECD1B-B25D-4829-A697-53C0EC0899F7}" presName="rootComposite" presStyleCnt="0"/>
      <dgm:spPr/>
    </dgm:pt>
    <dgm:pt modelId="{7518396F-3357-429F-A807-DA03F6CC99E1}" type="pres">
      <dgm:prSet presAssocID="{3E4ECD1B-B25D-4829-A697-53C0EC0899F7}" presName="rootText" presStyleLbl="node3" presStyleIdx="7" presStyleCnt="1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0BCEC2D-BE96-4DBF-BD7D-3ED11465A2BF}" type="pres">
      <dgm:prSet presAssocID="{3E4ECD1B-B25D-4829-A697-53C0EC0899F7}" presName="rootConnector" presStyleLbl="node3" presStyleIdx="7" presStyleCnt="13"/>
      <dgm:spPr/>
      <dgm:t>
        <a:bodyPr/>
        <a:lstStyle/>
        <a:p>
          <a:endParaRPr lang="ru-RU"/>
        </a:p>
      </dgm:t>
    </dgm:pt>
    <dgm:pt modelId="{1D868530-DD7A-480F-92C9-9D1C994B017B}" type="pres">
      <dgm:prSet presAssocID="{3E4ECD1B-B25D-4829-A697-53C0EC0899F7}" presName="hierChild4" presStyleCnt="0"/>
      <dgm:spPr/>
    </dgm:pt>
    <dgm:pt modelId="{61669247-CF02-4117-8C21-726BB24CB116}" type="pres">
      <dgm:prSet presAssocID="{3E4ECD1B-B25D-4829-A697-53C0EC0899F7}" presName="hierChild5" presStyleCnt="0"/>
      <dgm:spPr/>
    </dgm:pt>
    <dgm:pt modelId="{5090C474-69E1-4070-B0C3-52B05EF8F01E}" type="pres">
      <dgm:prSet presAssocID="{6AC07516-BD3E-43FE-9A8F-A5F8C768EF12}" presName="Name64" presStyleLbl="parChTrans1D3" presStyleIdx="8" presStyleCnt="13"/>
      <dgm:spPr/>
      <dgm:t>
        <a:bodyPr/>
        <a:lstStyle/>
        <a:p>
          <a:endParaRPr lang="ru-RU"/>
        </a:p>
      </dgm:t>
    </dgm:pt>
    <dgm:pt modelId="{F6A89C41-D3D3-4E37-ABC9-1E7B9F0BD42E}" type="pres">
      <dgm:prSet presAssocID="{62785545-B578-4E78-AC25-E4044A8AC308}" presName="hierRoot2" presStyleCnt="0">
        <dgm:presLayoutVars>
          <dgm:hierBranch val="init"/>
        </dgm:presLayoutVars>
      </dgm:prSet>
      <dgm:spPr/>
    </dgm:pt>
    <dgm:pt modelId="{6F2ACF6A-5F3B-4623-ACDC-B8DA78C81EA6}" type="pres">
      <dgm:prSet presAssocID="{62785545-B578-4E78-AC25-E4044A8AC308}" presName="rootComposite" presStyleCnt="0"/>
      <dgm:spPr/>
    </dgm:pt>
    <dgm:pt modelId="{C6322526-787B-4C4D-BDBE-129EB19DCBE7}" type="pres">
      <dgm:prSet presAssocID="{62785545-B578-4E78-AC25-E4044A8AC308}" presName="rootText" presStyleLbl="node3" presStyleIdx="8" presStyleCnt="1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025DB6C-21EC-4D2C-8153-8CC892039615}" type="pres">
      <dgm:prSet presAssocID="{62785545-B578-4E78-AC25-E4044A8AC308}" presName="rootConnector" presStyleLbl="node3" presStyleIdx="8" presStyleCnt="13"/>
      <dgm:spPr/>
      <dgm:t>
        <a:bodyPr/>
        <a:lstStyle/>
        <a:p>
          <a:endParaRPr lang="ru-RU"/>
        </a:p>
      </dgm:t>
    </dgm:pt>
    <dgm:pt modelId="{FD885ECA-13E6-4064-91EB-87E109AADB33}" type="pres">
      <dgm:prSet presAssocID="{62785545-B578-4E78-AC25-E4044A8AC308}" presName="hierChild4" presStyleCnt="0"/>
      <dgm:spPr/>
    </dgm:pt>
    <dgm:pt modelId="{153CBD0E-4501-456A-BE4F-C930FF509400}" type="pres">
      <dgm:prSet presAssocID="{62785545-B578-4E78-AC25-E4044A8AC308}" presName="hierChild5" presStyleCnt="0"/>
      <dgm:spPr/>
    </dgm:pt>
    <dgm:pt modelId="{1825E20C-5371-4BDD-8F72-7A3D924EB060}" type="pres">
      <dgm:prSet presAssocID="{E714C4AD-833F-4F89-B62D-2613CAD68C62}" presName="Name64" presStyleLbl="parChTrans1D3" presStyleIdx="9" presStyleCnt="13"/>
      <dgm:spPr/>
      <dgm:t>
        <a:bodyPr/>
        <a:lstStyle/>
        <a:p>
          <a:endParaRPr lang="ru-RU"/>
        </a:p>
      </dgm:t>
    </dgm:pt>
    <dgm:pt modelId="{5F8C478D-196B-4FB5-BDDB-570DC7F3D0D5}" type="pres">
      <dgm:prSet presAssocID="{5EC82389-C15D-4A15-B950-CE632B1000BF}" presName="hierRoot2" presStyleCnt="0">
        <dgm:presLayoutVars>
          <dgm:hierBranch val="init"/>
        </dgm:presLayoutVars>
      </dgm:prSet>
      <dgm:spPr/>
    </dgm:pt>
    <dgm:pt modelId="{29EDF0D5-7500-464C-B888-B590BE9E62B1}" type="pres">
      <dgm:prSet presAssocID="{5EC82389-C15D-4A15-B950-CE632B1000BF}" presName="rootComposite" presStyleCnt="0"/>
      <dgm:spPr/>
    </dgm:pt>
    <dgm:pt modelId="{489B8B55-D9DA-45A2-A8D1-41D9572CDF38}" type="pres">
      <dgm:prSet presAssocID="{5EC82389-C15D-4A15-B950-CE632B1000BF}" presName="rootText" presStyleLbl="node3" presStyleIdx="9" presStyleCnt="1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54ECC03-5DEE-4814-A8E8-9377416ACB42}" type="pres">
      <dgm:prSet presAssocID="{5EC82389-C15D-4A15-B950-CE632B1000BF}" presName="rootConnector" presStyleLbl="node3" presStyleIdx="9" presStyleCnt="13"/>
      <dgm:spPr/>
      <dgm:t>
        <a:bodyPr/>
        <a:lstStyle/>
        <a:p>
          <a:endParaRPr lang="ru-RU"/>
        </a:p>
      </dgm:t>
    </dgm:pt>
    <dgm:pt modelId="{19B68C49-E225-4308-852D-9F7B5DDE2332}" type="pres">
      <dgm:prSet presAssocID="{5EC82389-C15D-4A15-B950-CE632B1000BF}" presName="hierChild4" presStyleCnt="0"/>
      <dgm:spPr/>
    </dgm:pt>
    <dgm:pt modelId="{242AB53F-A574-4AD3-B126-3CAB81FF7FEB}" type="pres">
      <dgm:prSet presAssocID="{5EC82389-C15D-4A15-B950-CE632B1000BF}" presName="hierChild5" presStyleCnt="0"/>
      <dgm:spPr/>
    </dgm:pt>
    <dgm:pt modelId="{23F9F7A4-92F9-4061-BC5B-BA6BEDC984DF}" type="pres">
      <dgm:prSet presAssocID="{64746FF3-80A8-4C42-9A6C-464ED1DBC0C1}" presName="Name64" presStyleLbl="parChTrans1D3" presStyleIdx="10" presStyleCnt="13"/>
      <dgm:spPr/>
      <dgm:t>
        <a:bodyPr/>
        <a:lstStyle/>
        <a:p>
          <a:endParaRPr lang="ru-RU"/>
        </a:p>
      </dgm:t>
    </dgm:pt>
    <dgm:pt modelId="{36D52AE1-0A3B-45EA-9877-EE5C3A47CF8C}" type="pres">
      <dgm:prSet presAssocID="{E980C49B-3CC1-4810-9C84-9FE5C6807D8A}" presName="hierRoot2" presStyleCnt="0">
        <dgm:presLayoutVars>
          <dgm:hierBranch val="init"/>
        </dgm:presLayoutVars>
      </dgm:prSet>
      <dgm:spPr/>
    </dgm:pt>
    <dgm:pt modelId="{31A956BE-2AAF-4B86-9E3E-B16E456857A6}" type="pres">
      <dgm:prSet presAssocID="{E980C49B-3CC1-4810-9C84-9FE5C6807D8A}" presName="rootComposite" presStyleCnt="0"/>
      <dgm:spPr/>
    </dgm:pt>
    <dgm:pt modelId="{9470912A-61E9-4057-B833-71E2FA4F23C3}" type="pres">
      <dgm:prSet presAssocID="{E980C49B-3CC1-4810-9C84-9FE5C6807D8A}" presName="rootText" presStyleLbl="node3" presStyleIdx="10" presStyleCnt="13" custScaleX="18784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9FC79E2-F1FB-4CFA-ADE4-471A2905CE71}" type="pres">
      <dgm:prSet presAssocID="{E980C49B-3CC1-4810-9C84-9FE5C6807D8A}" presName="rootConnector" presStyleLbl="node3" presStyleIdx="10" presStyleCnt="13"/>
      <dgm:spPr/>
      <dgm:t>
        <a:bodyPr/>
        <a:lstStyle/>
        <a:p>
          <a:endParaRPr lang="ru-RU"/>
        </a:p>
      </dgm:t>
    </dgm:pt>
    <dgm:pt modelId="{AAFD5116-3412-4E30-80CF-0339729F9DAB}" type="pres">
      <dgm:prSet presAssocID="{E980C49B-3CC1-4810-9C84-9FE5C6807D8A}" presName="hierChild4" presStyleCnt="0"/>
      <dgm:spPr/>
    </dgm:pt>
    <dgm:pt modelId="{F4C0DFFE-818E-4278-BEDC-5B3865F094EB}" type="pres">
      <dgm:prSet presAssocID="{E980C49B-3CC1-4810-9C84-9FE5C6807D8A}" presName="hierChild5" presStyleCnt="0"/>
      <dgm:spPr/>
    </dgm:pt>
    <dgm:pt modelId="{C4F41DF5-F667-4162-A847-C386DFD18625}" type="pres">
      <dgm:prSet presAssocID="{F917B082-8497-45B0-AC8F-5C9B957DE604}" presName="Name64" presStyleLbl="parChTrans1D3" presStyleIdx="11" presStyleCnt="13"/>
      <dgm:spPr/>
      <dgm:t>
        <a:bodyPr/>
        <a:lstStyle/>
        <a:p>
          <a:endParaRPr lang="ru-RU"/>
        </a:p>
      </dgm:t>
    </dgm:pt>
    <dgm:pt modelId="{BBA1D90E-15CE-4FE6-BC9C-96D0898911A8}" type="pres">
      <dgm:prSet presAssocID="{55781E0C-7104-414F-8B7D-C146F2903E94}" presName="hierRoot2" presStyleCnt="0">
        <dgm:presLayoutVars>
          <dgm:hierBranch val="init"/>
        </dgm:presLayoutVars>
      </dgm:prSet>
      <dgm:spPr/>
    </dgm:pt>
    <dgm:pt modelId="{E8C1986E-B74E-4436-8D7C-F5DEA6788711}" type="pres">
      <dgm:prSet presAssocID="{55781E0C-7104-414F-8B7D-C146F2903E94}" presName="rootComposite" presStyleCnt="0"/>
      <dgm:spPr/>
    </dgm:pt>
    <dgm:pt modelId="{89B4D76B-3EE5-4579-884E-9F607FC8AEBD}" type="pres">
      <dgm:prSet presAssocID="{55781E0C-7104-414F-8B7D-C146F2903E94}" presName="rootText" presStyleLbl="node3" presStyleIdx="11" presStyleCnt="1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68C5CFC-EBE7-4A93-9D08-013AC9365798}" type="pres">
      <dgm:prSet presAssocID="{55781E0C-7104-414F-8B7D-C146F2903E94}" presName="rootConnector" presStyleLbl="node3" presStyleIdx="11" presStyleCnt="13"/>
      <dgm:spPr/>
      <dgm:t>
        <a:bodyPr/>
        <a:lstStyle/>
        <a:p>
          <a:endParaRPr lang="ru-RU"/>
        </a:p>
      </dgm:t>
    </dgm:pt>
    <dgm:pt modelId="{D98F71AE-A9D0-4A2A-9270-BBA11403625E}" type="pres">
      <dgm:prSet presAssocID="{55781E0C-7104-414F-8B7D-C146F2903E94}" presName="hierChild4" presStyleCnt="0"/>
      <dgm:spPr/>
    </dgm:pt>
    <dgm:pt modelId="{A24B9D13-8FDD-4A44-BBD2-9C7EDB574BE1}" type="pres">
      <dgm:prSet presAssocID="{55781E0C-7104-414F-8B7D-C146F2903E94}" presName="hierChild5" presStyleCnt="0"/>
      <dgm:spPr/>
    </dgm:pt>
    <dgm:pt modelId="{749D787A-0903-440F-A5FF-98696CEF0A53}" type="pres">
      <dgm:prSet presAssocID="{86CA8278-F8F9-42BA-9571-C322FF444422}" presName="Name64" presStyleLbl="parChTrans1D3" presStyleIdx="12" presStyleCnt="13"/>
      <dgm:spPr/>
      <dgm:t>
        <a:bodyPr/>
        <a:lstStyle/>
        <a:p>
          <a:endParaRPr lang="ru-RU"/>
        </a:p>
      </dgm:t>
    </dgm:pt>
    <dgm:pt modelId="{98C81227-557C-468D-971C-F819BB8A9714}" type="pres">
      <dgm:prSet presAssocID="{E8560D4E-5948-48CB-838F-C6B9EC9CFC9C}" presName="hierRoot2" presStyleCnt="0">
        <dgm:presLayoutVars>
          <dgm:hierBranch val="init"/>
        </dgm:presLayoutVars>
      </dgm:prSet>
      <dgm:spPr/>
    </dgm:pt>
    <dgm:pt modelId="{64282446-73FE-42B4-903E-803B22882ECB}" type="pres">
      <dgm:prSet presAssocID="{E8560D4E-5948-48CB-838F-C6B9EC9CFC9C}" presName="rootComposite" presStyleCnt="0"/>
      <dgm:spPr/>
    </dgm:pt>
    <dgm:pt modelId="{F69DFC51-9FC3-4820-8367-5AFEEC07DCD6}" type="pres">
      <dgm:prSet presAssocID="{E8560D4E-5948-48CB-838F-C6B9EC9CFC9C}" presName="rootText" presStyleLbl="node3" presStyleIdx="12" presStyleCnt="1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487C17E-1B34-4625-B05B-CC33C15E023E}" type="pres">
      <dgm:prSet presAssocID="{E8560D4E-5948-48CB-838F-C6B9EC9CFC9C}" presName="rootConnector" presStyleLbl="node3" presStyleIdx="12" presStyleCnt="13"/>
      <dgm:spPr/>
      <dgm:t>
        <a:bodyPr/>
        <a:lstStyle/>
        <a:p>
          <a:endParaRPr lang="ru-RU"/>
        </a:p>
      </dgm:t>
    </dgm:pt>
    <dgm:pt modelId="{B65B880F-F3C8-45AA-B7AE-2905B33B22F3}" type="pres">
      <dgm:prSet presAssocID="{E8560D4E-5948-48CB-838F-C6B9EC9CFC9C}" presName="hierChild4" presStyleCnt="0"/>
      <dgm:spPr/>
    </dgm:pt>
    <dgm:pt modelId="{96E32BBB-F001-4202-9C17-E70766C45403}" type="pres">
      <dgm:prSet presAssocID="{E8560D4E-5948-48CB-838F-C6B9EC9CFC9C}" presName="hierChild5" presStyleCnt="0"/>
      <dgm:spPr/>
    </dgm:pt>
    <dgm:pt modelId="{ED374D0D-5470-4018-B25F-E2A3E6BCACEB}" type="pres">
      <dgm:prSet presAssocID="{CB5FFB1F-3189-4A75-9B9D-240238638F21}" presName="hierChild5" presStyleCnt="0"/>
      <dgm:spPr/>
    </dgm:pt>
    <dgm:pt modelId="{C26FC464-A977-4FD5-95D3-E668DB497477}" type="pres">
      <dgm:prSet presAssocID="{0F1477EA-FB31-4230-93CD-7A3837DEBF69}" presName="hierChild3" presStyleCnt="0"/>
      <dgm:spPr/>
    </dgm:pt>
  </dgm:ptLst>
  <dgm:cxnLst>
    <dgm:cxn modelId="{ADCD7FAA-DEF5-4A9D-A20E-697127B0E1DC}" srcId="{C833602A-37E2-44EE-BC43-874035830030}" destId="{0F1477EA-FB31-4230-93CD-7A3837DEBF69}" srcOrd="0" destOrd="0" parTransId="{6B83D23A-5E6D-4137-A2D7-633228BF4EE8}" sibTransId="{B142CBEA-AFF3-4476-86A7-578B26AA94C5}"/>
    <dgm:cxn modelId="{DB384272-ABD0-4CDF-869F-3339ADCE0B56}" type="presOf" srcId="{E980C49B-3CC1-4810-9C84-9FE5C6807D8A}" destId="{E9FC79E2-F1FB-4CFA-ADE4-471A2905CE71}" srcOrd="1" destOrd="0" presId="urn:microsoft.com/office/officeart/2009/3/layout/HorizontalOrganizationChart"/>
    <dgm:cxn modelId="{1A5388EF-1158-4EFD-B2CA-7CACCD1ADB0E}" type="presOf" srcId="{AF7ECB38-4409-49E5-9638-05B3BF206A69}" destId="{2E5DED57-581C-4FEA-A2C6-9337AFFAE3AA}" srcOrd="0" destOrd="0" presId="urn:microsoft.com/office/officeart/2009/3/layout/HorizontalOrganizationChart"/>
    <dgm:cxn modelId="{506E0B74-D62C-4341-9747-427B958B2013}" type="presOf" srcId="{0860BC7F-CF02-4E7E-B7F5-CAD81713B19C}" destId="{16EE0132-F795-40FC-B0DF-D4BC8A9D9E69}" srcOrd="1" destOrd="0" presId="urn:microsoft.com/office/officeart/2009/3/layout/HorizontalOrganizationChart"/>
    <dgm:cxn modelId="{87945ACE-27D4-448D-BA79-2A79612BA57E}" type="presOf" srcId="{3E4ECD1B-B25D-4829-A697-53C0EC0899F7}" destId="{C0BCEC2D-BE96-4DBF-BD7D-3ED11465A2BF}" srcOrd="1" destOrd="0" presId="urn:microsoft.com/office/officeart/2009/3/layout/HorizontalOrganizationChart"/>
    <dgm:cxn modelId="{8052F0E1-8C9A-447F-ADD7-FC718A7BBCBF}" srcId="{CB5FFB1F-3189-4A75-9B9D-240238638F21}" destId="{62785545-B578-4E78-AC25-E4044A8AC308}" srcOrd="3" destOrd="0" parTransId="{6AC07516-BD3E-43FE-9A8F-A5F8C768EF12}" sibTransId="{17314C90-3F08-4D95-A516-33027EBB6BCA}"/>
    <dgm:cxn modelId="{F3931ABF-2871-4BED-A22C-0627B504381C}" type="presOf" srcId="{5EC82389-C15D-4A15-B950-CE632B1000BF}" destId="{489B8B55-D9DA-45A2-A8D1-41D9572CDF38}" srcOrd="0" destOrd="0" presId="urn:microsoft.com/office/officeart/2009/3/layout/HorizontalOrganizationChart"/>
    <dgm:cxn modelId="{2CD8B0D7-46AE-4555-BD22-D676247AC334}" type="presOf" srcId="{63FFF7E4-B13E-4D8F-BD5E-27578AFCAF11}" destId="{6704D756-2F2D-4B6F-AD03-B5C6B705ED04}" srcOrd="0" destOrd="0" presId="urn:microsoft.com/office/officeart/2009/3/layout/HorizontalOrganizationChart"/>
    <dgm:cxn modelId="{5FF21DDE-0668-455A-ADFB-B0FB141997F5}" type="presOf" srcId="{3147F6B6-9F06-4469-9E17-4017C9C318BE}" destId="{B5806B92-5249-40E7-BBD8-A914E5C80946}" srcOrd="0" destOrd="0" presId="urn:microsoft.com/office/officeart/2009/3/layout/HorizontalOrganizationChart"/>
    <dgm:cxn modelId="{EAE6BFAC-3E92-4BBD-8B9E-09AA48C3286A}" type="presOf" srcId="{C833602A-37E2-44EE-BC43-874035830030}" destId="{75D4EF2F-02DB-4FDC-AB98-5A1A3D6B3AC7}" srcOrd="0" destOrd="0" presId="urn:microsoft.com/office/officeart/2009/3/layout/HorizontalOrganizationChart"/>
    <dgm:cxn modelId="{C8D64814-2068-4BF6-AFC4-EAD66648DAD2}" srcId="{AF7ECB38-4409-49E5-9638-05B3BF206A69}" destId="{0860BC7F-CF02-4E7E-B7F5-CAD81713B19C}" srcOrd="1" destOrd="0" parTransId="{8E4A526C-5907-45A1-896A-CC7404DE526B}" sibTransId="{DA5B6257-E100-4AAC-B470-497790C672EE}"/>
    <dgm:cxn modelId="{C0825E82-9F0B-4876-BB06-FD8CEDF711C8}" type="presOf" srcId="{699AC666-8003-4845-8CF2-99C049516FB7}" destId="{C50AA37F-6EDA-4E11-918F-D9C06FF81B84}" srcOrd="0" destOrd="0" presId="urn:microsoft.com/office/officeart/2009/3/layout/HorizontalOrganizationChart"/>
    <dgm:cxn modelId="{0CB23412-643C-4C6F-89D7-70FA7EB37041}" type="presOf" srcId="{CB5FFB1F-3189-4A75-9B9D-240238638F21}" destId="{2185BDAC-EDC9-438D-B272-17E78850E8D6}" srcOrd="0" destOrd="0" presId="urn:microsoft.com/office/officeart/2009/3/layout/HorizontalOrganizationChart"/>
    <dgm:cxn modelId="{61405FE6-71F2-4B8F-B92B-2580F35C31C6}" srcId="{AF7ECB38-4409-49E5-9638-05B3BF206A69}" destId="{63FFF7E4-B13E-4D8F-BD5E-27578AFCAF11}" srcOrd="2" destOrd="0" parTransId="{A9164E19-B0E1-4BD5-A508-0FE911D119A2}" sibTransId="{6EBFD43C-E87C-402D-B992-996F2D6119D7}"/>
    <dgm:cxn modelId="{E95FF193-E35D-4225-B25E-225E3638C0BE}" type="presOf" srcId="{62785545-B578-4E78-AC25-E4044A8AC308}" destId="{C6322526-787B-4C4D-BDBE-129EB19DCBE7}" srcOrd="0" destOrd="0" presId="urn:microsoft.com/office/officeart/2009/3/layout/HorizontalOrganizationChart"/>
    <dgm:cxn modelId="{F43B2B1E-E849-43BA-A854-DF194F496908}" type="presOf" srcId="{46D128B4-6087-4207-8BAF-09A33260601F}" destId="{ACB4F274-74B1-41B4-90CA-5CFB07E34B24}" srcOrd="0" destOrd="0" presId="urn:microsoft.com/office/officeart/2009/3/layout/HorizontalOrganizationChart"/>
    <dgm:cxn modelId="{A8B4C0A6-8C18-402A-996D-20C40659969E}" srcId="{CB5FFB1F-3189-4A75-9B9D-240238638F21}" destId="{3E4ECD1B-B25D-4829-A697-53C0EC0899F7}" srcOrd="2" destOrd="0" parTransId="{46D128B4-6087-4207-8BAF-09A33260601F}" sibTransId="{C467B88C-E276-4415-AEC8-274D2DFD3193}"/>
    <dgm:cxn modelId="{418E3521-98A1-43C5-BE59-828E2BC25B66}" type="presOf" srcId="{55781E0C-7104-414F-8B7D-C146F2903E94}" destId="{968C5CFC-EBE7-4A93-9D08-013AC9365798}" srcOrd="1" destOrd="0" presId="urn:microsoft.com/office/officeart/2009/3/layout/HorizontalOrganizationChart"/>
    <dgm:cxn modelId="{8B96D0DD-5C4C-4F31-AA10-A97D1A87DB2C}" type="presOf" srcId="{62785545-B578-4E78-AC25-E4044A8AC308}" destId="{2025DB6C-21EC-4D2C-8153-8CC892039615}" srcOrd="1" destOrd="0" presId="urn:microsoft.com/office/officeart/2009/3/layout/HorizontalOrganizationChart"/>
    <dgm:cxn modelId="{E1003A46-452B-45E6-8668-0C970DF16D03}" type="presOf" srcId="{7852507A-A65E-49D4-B203-83AE3D23C3D8}" destId="{9182DD01-B673-4414-AF75-8867E2A3C9A4}" srcOrd="0" destOrd="0" presId="urn:microsoft.com/office/officeart/2009/3/layout/HorizontalOrganizationChart"/>
    <dgm:cxn modelId="{F5CAE7BD-A464-4205-B770-5FBC2EC309B1}" type="presOf" srcId="{E714C4AD-833F-4F89-B62D-2613CAD68C62}" destId="{1825E20C-5371-4BDD-8F72-7A3D924EB060}" srcOrd="0" destOrd="0" presId="urn:microsoft.com/office/officeart/2009/3/layout/HorizontalOrganizationChart"/>
    <dgm:cxn modelId="{E922985B-C10D-4959-8C92-CD4D7E3C1F36}" type="presOf" srcId="{AF7ECB38-4409-49E5-9638-05B3BF206A69}" destId="{DE5C517E-EBC7-40CF-9CA9-713B566242A9}" srcOrd="1" destOrd="0" presId="urn:microsoft.com/office/officeart/2009/3/layout/HorizontalOrganizationChart"/>
    <dgm:cxn modelId="{BB0C387D-4FF4-404E-B136-CA57D6306674}" type="presOf" srcId="{F917B082-8497-45B0-AC8F-5C9B957DE604}" destId="{C4F41DF5-F667-4162-A847-C386DFD18625}" srcOrd="0" destOrd="0" presId="urn:microsoft.com/office/officeart/2009/3/layout/HorizontalOrganizationChart"/>
    <dgm:cxn modelId="{B771EAD1-479C-4BA8-A523-0089FCD70CDD}" type="presOf" srcId="{55781E0C-7104-414F-8B7D-C146F2903E94}" destId="{89B4D76B-3EE5-4579-884E-9F607FC8AEBD}" srcOrd="0" destOrd="0" presId="urn:microsoft.com/office/officeart/2009/3/layout/HorizontalOrganizationChart"/>
    <dgm:cxn modelId="{9346E120-256F-44D0-86DE-233A758C510E}" type="presOf" srcId="{E648757A-7482-40A5-A1E1-9973667FB564}" destId="{8F92646E-5422-49E3-9C55-E86F319D5C7F}" srcOrd="0" destOrd="0" presId="urn:microsoft.com/office/officeart/2009/3/layout/HorizontalOrganizationChart"/>
    <dgm:cxn modelId="{DB984DE8-DC02-4D6E-83A3-32CFA630C215}" type="presOf" srcId="{3147F6B6-9F06-4469-9E17-4017C9C318BE}" destId="{2DC6A447-400C-4CA1-9BAA-230BC9955730}" srcOrd="1" destOrd="0" presId="urn:microsoft.com/office/officeart/2009/3/layout/HorizontalOrganizationChart"/>
    <dgm:cxn modelId="{C73CF999-6771-4E9F-B2BC-3B04193E6DF4}" srcId="{CB5FFB1F-3189-4A75-9B9D-240238638F21}" destId="{3147F6B6-9F06-4469-9E17-4017C9C318BE}" srcOrd="1" destOrd="0" parTransId="{7852507A-A65E-49D4-B203-83AE3D23C3D8}" sibTransId="{F45E76A6-9C8B-43A3-8F9B-20EB6CB7C8FB}"/>
    <dgm:cxn modelId="{16ADC833-6B2C-416E-A23B-9E2D05EF23A3}" type="presOf" srcId="{6DBDDB10-633F-4D0F-B154-EF27C87C2334}" destId="{27A6B13B-FD00-438A-A0CD-75959676BC5D}" srcOrd="0" destOrd="0" presId="urn:microsoft.com/office/officeart/2009/3/layout/HorizontalOrganizationChart"/>
    <dgm:cxn modelId="{E911B0B7-915C-4843-A4E7-112F78369C7A}" srcId="{AF7ECB38-4409-49E5-9638-05B3BF206A69}" destId="{699AC666-8003-4845-8CF2-99C049516FB7}" srcOrd="0" destOrd="0" parTransId="{E648757A-7482-40A5-A1E1-9973667FB564}" sibTransId="{C7D9BA50-C491-4D9E-9B37-C16134F7D3E8}"/>
    <dgm:cxn modelId="{781C45DF-455F-4459-9595-AD5B402AFFCD}" srcId="{CB5FFB1F-3189-4A75-9B9D-240238638F21}" destId="{55781E0C-7104-414F-8B7D-C146F2903E94}" srcOrd="6" destOrd="0" parTransId="{F917B082-8497-45B0-AC8F-5C9B957DE604}" sibTransId="{5B81DBC5-0B70-48BD-AE46-DE32DADCE106}"/>
    <dgm:cxn modelId="{4CB8B7BE-3A64-4D1D-A1C4-CDDEE19D6D5C}" type="presOf" srcId="{B0A595AC-BDE9-4319-B71D-E68D7DE51C7F}" destId="{647805B2-0ADA-46FB-97C1-63B06CD04B7A}" srcOrd="0" destOrd="0" presId="urn:microsoft.com/office/officeart/2009/3/layout/HorizontalOrganizationChart"/>
    <dgm:cxn modelId="{72A12B63-860C-4A41-8932-86E704B15963}" type="presOf" srcId="{86CA8278-F8F9-42BA-9571-C322FF444422}" destId="{749D787A-0903-440F-A5FF-98696CEF0A53}" srcOrd="0" destOrd="0" presId="urn:microsoft.com/office/officeart/2009/3/layout/HorizontalOrganizationChart"/>
    <dgm:cxn modelId="{E2C3F3E8-BE5D-4121-BEDC-76BAB49ADB4B}" type="presOf" srcId="{668EE93B-C8A2-41D4-89DB-EAEC54DBF2EE}" destId="{425E583F-3F35-43CE-81ED-17E65DEF0127}" srcOrd="0" destOrd="0" presId="urn:microsoft.com/office/officeart/2009/3/layout/HorizontalOrganizationChart"/>
    <dgm:cxn modelId="{D03E193B-E622-4E4E-9DF1-33F5A2EF5C8B}" type="presOf" srcId="{5EC82389-C15D-4A15-B950-CE632B1000BF}" destId="{454ECC03-5DEE-4814-A8E8-9377416ACB42}" srcOrd="1" destOrd="0" presId="urn:microsoft.com/office/officeart/2009/3/layout/HorizontalOrganizationChart"/>
    <dgm:cxn modelId="{7DFFF15F-0B48-4FB7-B01C-B36D87406797}" srcId="{CB5FFB1F-3189-4A75-9B9D-240238638F21}" destId="{E980C49B-3CC1-4810-9C84-9FE5C6807D8A}" srcOrd="5" destOrd="0" parTransId="{64746FF3-80A8-4C42-9A6C-464ED1DBC0C1}" sibTransId="{3A09E62F-D0F4-4069-ADCE-70D8726C2946}"/>
    <dgm:cxn modelId="{9FDB2936-F0F5-4470-8848-F09FBC1EE2C7}" type="presOf" srcId="{668EE93B-C8A2-41D4-89DB-EAEC54DBF2EE}" destId="{F4A32B7E-3A7B-44B5-8DB9-816FD78D9105}" srcOrd="1" destOrd="0" presId="urn:microsoft.com/office/officeart/2009/3/layout/HorizontalOrganizationChart"/>
    <dgm:cxn modelId="{65A2E218-3593-4FE1-92FF-49B192DDD6C9}" type="presOf" srcId="{E980C49B-3CC1-4810-9C84-9FE5C6807D8A}" destId="{9470912A-61E9-4057-B833-71E2FA4F23C3}" srcOrd="0" destOrd="0" presId="urn:microsoft.com/office/officeart/2009/3/layout/HorizontalOrganizationChart"/>
    <dgm:cxn modelId="{994CD323-6DFE-445E-BCB3-0773779C1085}" type="presOf" srcId="{66A83356-C764-457A-86EC-13A4467947D4}" destId="{4AA46F32-0496-45F8-907E-D3C485A06457}" srcOrd="0" destOrd="0" presId="urn:microsoft.com/office/officeart/2009/3/layout/HorizontalOrganizationChart"/>
    <dgm:cxn modelId="{A82393D9-F199-4CEC-BD8D-44B6B1E5B4AF}" type="presOf" srcId="{66A83356-C764-457A-86EC-13A4467947D4}" destId="{EC9DC221-AC26-434D-8D97-0026F72D266F}" srcOrd="1" destOrd="0" presId="urn:microsoft.com/office/officeart/2009/3/layout/HorizontalOrganizationChart"/>
    <dgm:cxn modelId="{F3EAEBA3-9061-4E90-8C29-C4012EECCB21}" srcId="{CB5FFB1F-3189-4A75-9B9D-240238638F21}" destId="{D2C28D09-E309-4413-A755-CDD554734205}" srcOrd="0" destOrd="0" parTransId="{B0A595AC-BDE9-4319-B71D-E68D7DE51C7F}" sibTransId="{0D4E1F20-427E-4B8F-9B18-58FD38F40567}"/>
    <dgm:cxn modelId="{F7EB5C87-65DA-4D91-AF4C-4EA2E06FCC78}" type="presOf" srcId="{8E4A526C-5907-45A1-896A-CC7404DE526B}" destId="{EE654529-633C-49C9-92BD-AA3ABC995984}" srcOrd="0" destOrd="0" presId="urn:microsoft.com/office/officeart/2009/3/layout/HorizontalOrganizationChart"/>
    <dgm:cxn modelId="{E23E35D1-D888-4C0F-836E-CCFF408E7A8B}" type="presOf" srcId="{A9164E19-B0E1-4BD5-A508-0FE911D119A2}" destId="{DC4A0F1D-60E0-49A9-8FD3-B6EDC24B0237}" srcOrd="0" destOrd="0" presId="urn:microsoft.com/office/officeart/2009/3/layout/HorizontalOrganizationChart"/>
    <dgm:cxn modelId="{9A0A5286-9F70-4DB4-BB5A-EE1B777B3275}" type="presOf" srcId="{B8DFEB31-6275-4289-9A44-A460D3ABE9E4}" destId="{6A634EF6-A67B-43AA-BCED-20A77BBC8F86}" srcOrd="0" destOrd="0" presId="urn:microsoft.com/office/officeart/2009/3/layout/HorizontalOrganizationChart"/>
    <dgm:cxn modelId="{7F596833-6EB7-4BC3-8FB7-20FBE376DEBC}" srcId="{AF7ECB38-4409-49E5-9638-05B3BF206A69}" destId="{66A83356-C764-457A-86EC-13A4467947D4}" srcOrd="4" destOrd="0" parTransId="{B8DFEB31-6275-4289-9A44-A460D3ABE9E4}" sibTransId="{21439731-7F26-42D4-8635-950CC8C7901B}"/>
    <dgm:cxn modelId="{835266D7-FDBE-4D7C-941D-E344950C27D6}" type="presOf" srcId="{6AC07516-BD3E-43FE-9A8F-A5F8C768EF12}" destId="{5090C474-69E1-4070-B0C3-52B05EF8F01E}" srcOrd="0" destOrd="0" presId="urn:microsoft.com/office/officeart/2009/3/layout/HorizontalOrganizationChart"/>
    <dgm:cxn modelId="{CE8849FA-F711-4BB4-9EBB-3CFD749E29CE}" type="presOf" srcId="{699AC666-8003-4845-8CF2-99C049516FB7}" destId="{9375EC7B-184F-4589-B92F-3621A63C691E}" srcOrd="1" destOrd="0" presId="urn:microsoft.com/office/officeart/2009/3/layout/HorizontalOrganizationChart"/>
    <dgm:cxn modelId="{C3A9EC47-760E-48E6-ACDD-624C5669B272}" type="presOf" srcId="{0F1477EA-FB31-4230-93CD-7A3837DEBF69}" destId="{FB158BAF-3EDE-49B6-BD7A-77D4AC817BF0}" srcOrd="1" destOrd="0" presId="urn:microsoft.com/office/officeart/2009/3/layout/HorizontalOrganizationChart"/>
    <dgm:cxn modelId="{40BD5A85-95FC-4D03-ABCE-4727B8A2A14E}" type="presOf" srcId="{E8560D4E-5948-48CB-838F-C6B9EC9CFC9C}" destId="{F69DFC51-9FC3-4820-8367-5AFEEC07DCD6}" srcOrd="0" destOrd="0" presId="urn:microsoft.com/office/officeart/2009/3/layout/HorizontalOrganizationChart"/>
    <dgm:cxn modelId="{268DCBC2-5563-4884-A662-D1A1DA742508}" type="presOf" srcId="{E8560D4E-5948-48CB-838F-C6B9EC9CFC9C}" destId="{2487C17E-1B34-4625-B05B-CC33C15E023E}" srcOrd="1" destOrd="0" presId="urn:microsoft.com/office/officeart/2009/3/layout/HorizontalOrganizationChart"/>
    <dgm:cxn modelId="{56E30CCE-9E85-4FAE-A1F7-987C771FF14F}" type="presOf" srcId="{4078131D-58EB-48AF-B2CC-99AEF6A7980F}" destId="{FA5D88DB-A097-4445-B1D4-08C150F1E016}" srcOrd="0" destOrd="0" presId="urn:microsoft.com/office/officeart/2009/3/layout/HorizontalOrganizationChart"/>
    <dgm:cxn modelId="{DFFF7D07-2733-4F46-A9EC-CA01A857E767}" type="presOf" srcId="{64746FF3-80A8-4C42-9A6C-464ED1DBC0C1}" destId="{23F9F7A4-92F9-4061-BC5B-BA6BEDC984DF}" srcOrd="0" destOrd="0" presId="urn:microsoft.com/office/officeart/2009/3/layout/HorizontalOrganizationChart"/>
    <dgm:cxn modelId="{23817346-7FBE-404D-89B6-286F27D3F90F}" type="presOf" srcId="{D2C28D09-E309-4413-A755-CDD554734205}" destId="{F0BC4BDC-8152-46BB-BB0B-4887B3C95EC8}" srcOrd="0" destOrd="0" presId="urn:microsoft.com/office/officeart/2009/3/layout/HorizontalOrganizationChart"/>
    <dgm:cxn modelId="{E5127CD4-3ED5-46DF-B72A-0EDBF7DAC82D}" type="presOf" srcId="{0F1477EA-FB31-4230-93CD-7A3837DEBF69}" destId="{3FED8275-60F9-4214-AE56-83F66C4AC721}" srcOrd="0" destOrd="0" presId="urn:microsoft.com/office/officeart/2009/3/layout/HorizontalOrganizationChart"/>
    <dgm:cxn modelId="{390419D1-0847-4DCE-A1C9-6859E8A1B066}" srcId="{0F1477EA-FB31-4230-93CD-7A3837DEBF69}" destId="{CB5FFB1F-3189-4A75-9B9D-240238638F21}" srcOrd="1" destOrd="0" parTransId="{B1E97F48-8F11-4AF2-8479-A34EAEEBF9C3}" sibTransId="{8265E9E1-9A62-4F5B-A856-1A3B37EA42D2}"/>
    <dgm:cxn modelId="{4E770610-39CD-45B6-839B-7392E8DC6539}" srcId="{0F1477EA-FB31-4230-93CD-7A3837DEBF69}" destId="{AF7ECB38-4409-49E5-9638-05B3BF206A69}" srcOrd="0" destOrd="0" parTransId="{6DBDDB10-633F-4D0F-B154-EF27C87C2334}" sibTransId="{A188A4F0-60A1-4E08-8789-ABCAB32734ED}"/>
    <dgm:cxn modelId="{D9C04327-0294-4AB7-BBB0-2BFD526C5721}" type="presOf" srcId="{CB5FFB1F-3189-4A75-9B9D-240238638F21}" destId="{86FE2D37-7A6D-4203-9A6B-35E8A24C684D}" srcOrd="1" destOrd="0" presId="urn:microsoft.com/office/officeart/2009/3/layout/HorizontalOrganizationChart"/>
    <dgm:cxn modelId="{D3F09395-D84D-4000-ADA6-F9FCD9A28C80}" srcId="{CB5FFB1F-3189-4A75-9B9D-240238638F21}" destId="{E8560D4E-5948-48CB-838F-C6B9EC9CFC9C}" srcOrd="7" destOrd="0" parTransId="{86CA8278-F8F9-42BA-9571-C322FF444422}" sibTransId="{7B4FD47E-2C76-4DA1-85C7-542B4DDEB8AB}"/>
    <dgm:cxn modelId="{52E698A5-5795-4533-925D-A76342A2A696}" type="presOf" srcId="{D2C28D09-E309-4413-A755-CDD554734205}" destId="{DB1AF7B5-0D23-4CAF-8FE4-EEF43716ED7D}" srcOrd="1" destOrd="0" presId="urn:microsoft.com/office/officeart/2009/3/layout/HorizontalOrganizationChart"/>
    <dgm:cxn modelId="{B8BAA99F-FEDF-4EA1-84F4-225D723F3282}" type="presOf" srcId="{63FFF7E4-B13E-4D8F-BD5E-27578AFCAF11}" destId="{2EA3988B-7AF9-46F8-958A-2030F09FBF68}" srcOrd="1" destOrd="0" presId="urn:microsoft.com/office/officeart/2009/3/layout/HorizontalOrganizationChart"/>
    <dgm:cxn modelId="{6BD47722-23BB-4311-B7CF-92B1B2F4C54E}" srcId="{CB5FFB1F-3189-4A75-9B9D-240238638F21}" destId="{5EC82389-C15D-4A15-B950-CE632B1000BF}" srcOrd="4" destOrd="0" parTransId="{E714C4AD-833F-4F89-B62D-2613CAD68C62}" sibTransId="{6CA72FEC-DE1B-4AB1-A22A-E8204A181765}"/>
    <dgm:cxn modelId="{B454DC33-81FD-4F23-88BD-43614EA56632}" type="presOf" srcId="{0860BC7F-CF02-4E7E-B7F5-CAD81713B19C}" destId="{914BB990-CBE8-4FB5-85BA-22C34E786D07}" srcOrd="0" destOrd="0" presId="urn:microsoft.com/office/officeart/2009/3/layout/HorizontalOrganizationChart"/>
    <dgm:cxn modelId="{67923A3E-CC4A-401C-992B-3A90569E78E2}" type="presOf" srcId="{B1E97F48-8F11-4AF2-8479-A34EAEEBF9C3}" destId="{76823AA9-1675-4885-AE4C-C5965F98A1F7}" srcOrd="0" destOrd="0" presId="urn:microsoft.com/office/officeart/2009/3/layout/HorizontalOrganizationChart"/>
    <dgm:cxn modelId="{B6FE2B0A-5F82-47CF-ADF6-C3B4DC8FA5EE}" type="presOf" srcId="{3E4ECD1B-B25D-4829-A697-53C0EC0899F7}" destId="{7518396F-3357-429F-A807-DA03F6CC99E1}" srcOrd="0" destOrd="0" presId="urn:microsoft.com/office/officeart/2009/3/layout/HorizontalOrganizationChart"/>
    <dgm:cxn modelId="{C73CAE08-BACB-467B-A749-9F1857658857}" srcId="{AF7ECB38-4409-49E5-9638-05B3BF206A69}" destId="{668EE93B-C8A2-41D4-89DB-EAEC54DBF2EE}" srcOrd="3" destOrd="0" parTransId="{4078131D-58EB-48AF-B2CC-99AEF6A7980F}" sibTransId="{37393B58-B53E-4449-9573-B00AD88DF909}"/>
    <dgm:cxn modelId="{E521F5C3-3EBF-409B-8427-613916BD72AB}" type="presParOf" srcId="{75D4EF2F-02DB-4FDC-AB98-5A1A3D6B3AC7}" destId="{325EB3B5-734B-4552-A186-FC5A551B3157}" srcOrd="0" destOrd="0" presId="urn:microsoft.com/office/officeart/2009/3/layout/HorizontalOrganizationChart"/>
    <dgm:cxn modelId="{99B6B9E2-BF94-4EDE-A23C-B629E107DCD9}" type="presParOf" srcId="{325EB3B5-734B-4552-A186-FC5A551B3157}" destId="{775B51F8-9E7B-4A3A-A6F3-A64B068C822A}" srcOrd="0" destOrd="0" presId="urn:microsoft.com/office/officeart/2009/3/layout/HorizontalOrganizationChart"/>
    <dgm:cxn modelId="{FC42390C-D416-45CC-BF2B-F264E7D0AC03}" type="presParOf" srcId="{775B51F8-9E7B-4A3A-A6F3-A64B068C822A}" destId="{3FED8275-60F9-4214-AE56-83F66C4AC721}" srcOrd="0" destOrd="0" presId="urn:microsoft.com/office/officeart/2009/3/layout/HorizontalOrganizationChart"/>
    <dgm:cxn modelId="{7841D8F5-A804-4473-BC88-3E98764A1DFF}" type="presParOf" srcId="{775B51F8-9E7B-4A3A-A6F3-A64B068C822A}" destId="{FB158BAF-3EDE-49B6-BD7A-77D4AC817BF0}" srcOrd="1" destOrd="0" presId="urn:microsoft.com/office/officeart/2009/3/layout/HorizontalOrganizationChart"/>
    <dgm:cxn modelId="{B1D20886-ED9F-4B3B-B933-B9A48AFA34FD}" type="presParOf" srcId="{325EB3B5-734B-4552-A186-FC5A551B3157}" destId="{7894E204-A1AF-4106-94EA-0B03BB5CA922}" srcOrd="1" destOrd="0" presId="urn:microsoft.com/office/officeart/2009/3/layout/HorizontalOrganizationChart"/>
    <dgm:cxn modelId="{4A1AD717-D79B-47FC-B4BA-49E5A1CEA341}" type="presParOf" srcId="{7894E204-A1AF-4106-94EA-0B03BB5CA922}" destId="{27A6B13B-FD00-438A-A0CD-75959676BC5D}" srcOrd="0" destOrd="0" presId="urn:microsoft.com/office/officeart/2009/3/layout/HorizontalOrganizationChart"/>
    <dgm:cxn modelId="{E3043ECC-21E4-44E1-8A07-8BD2C821B150}" type="presParOf" srcId="{7894E204-A1AF-4106-94EA-0B03BB5CA922}" destId="{AE32395F-11E5-46FC-815F-FD87A18E9A2E}" srcOrd="1" destOrd="0" presId="urn:microsoft.com/office/officeart/2009/3/layout/HorizontalOrganizationChart"/>
    <dgm:cxn modelId="{A5160727-308A-4BF0-8E84-0AB2440C224C}" type="presParOf" srcId="{AE32395F-11E5-46FC-815F-FD87A18E9A2E}" destId="{8FD71CA5-6396-4856-B6EA-768F2EA7A3A7}" srcOrd="0" destOrd="0" presId="urn:microsoft.com/office/officeart/2009/3/layout/HorizontalOrganizationChart"/>
    <dgm:cxn modelId="{FBB05752-1440-42B9-8E4F-B4971AA960D5}" type="presParOf" srcId="{8FD71CA5-6396-4856-B6EA-768F2EA7A3A7}" destId="{2E5DED57-581C-4FEA-A2C6-9337AFFAE3AA}" srcOrd="0" destOrd="0" presId="urn:microsoft.com/office/officeart/2009/3/layout/HorizontalOrganizationChart"/>
    <dgm:cxn modelId="{17E4B8AF-A7C5-43A3-ACA3-9468B701FC15}" type="presParOf" srcId="{8FD71CA5-6396-4856-B6EA-768F2EA7A3A7}" destId="{DE5C517E-EBC7-40CF-9CA9-713B566242A9}" srcOrd="1" destOrd="0" presId="urn:microsoft.com/office/officeart/2009/3/layout/HorizontalOrganizationChart"/>
    <dgm:cxn modelId="{33A01910-2B8B-4834-AE13-F797E1815FC8}" type="presParOf" srcId="{AE32395F-11E5-46FC-815F-FD87A18E9A2E}" destId="{D10356DA-E4B3-44C7-91B3-DC6BBBA0DED4}" srcOrd="1" destOrd="0" presId="urn:microsoft.com/office/officeart/2009/3/layout/HorizontalOrganizationChart"/>
    <dgm:cxn modelId="{29D2AB32-0BE4-4641-839F-171319DB94E0}" type="presParOf" srcId="{D10356DA-E4B3-44C7-91B3-DC6BBBA0DED4}" destId="{8F92646E-5422-49E3-9C55-E86F319D5C7F}" srcOrd="0" destOrd="0" presId="urn:microsoft.com/office/officeart/2009/3/layout/HorizontalOrganizationChart"/>
    <dgm:cxn modelId="{477AFB74-ECFB-4B86-ABFB-209D800B4C33}" type="presParOf" srcId="{D10356DA-E4B3-44C7-91B3-DC6BBBA0DED4}" destId="{9ED74BFE-1E85-49E6-8253-59255B7DC8A2}" srcOrd="1" destOrd="0" presId="urn:microsoft.com/office/officeart/2009/3/layout/HorizontalOrganizationChart"/>
    <dgm:cxn modelId="{8A6074EA-0DA8-4CF6-99AF-522879A8B862}" type="presParOf" srcId="{9ED74BFE-1E85-49E6-8253-59255B7DC8A2}" destId="{06D1A38B-7A16-49EC-A251-249E5BF3FCB3}" srcOrd="0" destOrd="0" presId="urn:microsoft.com/office/officeart/2009/3/layout/HorizontalOrganizationChart"/>
    <dgm:cxn modelId="{0F742205-269C-4E70-8C13-31F1725F5AC4}" type="presParOf" srcId="{06D1A38B-7A16-49EC-A251-249E5BF3FCB3}" destId="{C50AA37F-6EDA-4E11-918F-D9C06FF81B84}" srcOrd="0" destOrd="0" presId="urn:microsoft.com/office/officeart/2009/3/layout/HorizontalOrganizationChart"/>
    <dgm:cxn modelId="{85A52F77-3762-4803-BF9B-5307B464B83E}" type="presParOf" srcId="{06D1A38B-7A16-49EC-A251-249E5BF3FCB3}" destId="{9375EC7B-184F-4589-B92F-3621A63C691E}" srcOrd="1" destOrd="0" presId="urn:microsoft.com/office/officeart/2009/3/layout/HorizontalOrganizationChart"/>
    <dgm:cxn modelId="{C1C0A9B7-F297-40FE-9245-FD8EF23414E2}" type="presParOf" srcId="{9ED74BFE-1E85-49E6-8253-59255B7DC8A2}" destId="{39C282C3-86B0-4DF8-B12B-33373C10FBEF}" srcOrd="1" destOrd="0" presId="urn:microsoft.com/office/officeart/2009/3/layout/HorizontalOrganizationChart"/>
    <dgm:cxn modelId="{7DF97565-1531-4215-A451-F0E3C5CFEB0A}" type="presParOf" srcId="{9ED74BFE-1E85-49E6-8253-59255B7DC8A2}" destId="{FB38B34A-AED2-42EA-B983-D5490FC38B6D}" srcOrd="2" destOrd="0" presId="urn:microsoft.com/office/officeart/2009/3/layout/HorizontalOrganizationChart"/>
    <dgm:cxn modelId="{70F086A0-3E30-4793-8148-FB0EDD6DE8DC}" type="presParOf" srcId="{D10356DA-E4B3-44C7-91B3-DC6BBBA0DED4}" destId="{EE654529-633C-49C9-92BD-AA3ABC995984}" srcOrd="2" destOrd="0" presId="urn:microsoft.com/office/officeart/2009/3/layout/HorizontalOrganizationChart"/>
    <dgm:cxn modelId="{600F2C22-C919-4008-86DE-2304E6DAD376}" type="presParOf" srcId="{D10356DA-E4B3-44C7-91B3-DC6BBBA0DED4}" destId="{B377F855-A91C-43D3-B163-85457AC7E70C}" srcOrd="3" destOrd="0" presId="urn:microsoft.com/office/officeart/2009/3/layout/HorizontalOrganizationChart"/>
    <dgm:cxn modelId="{3E237968-C276-47C8-B242-A2BB094249E5}" type="presParOf" srcId="{B377F855-A91C-43D3-B163-85457AC7E70C}" destId="{C65E66D0-6782-47C9-9B4E-0BC3462E295B}" srcOrd="0" destOrd="0" presId="urn:microsoft.com/office/officeart/2009/3/layout/HorizontalOrganizationChart"/>
    <dgm:cxn modelId="{D5322830-3855-4FA0-9AD7-1BE4437FE04D}" type="presParOf" srcId="{C65E66D0-6782-47C9-9B4E-0BC3462E295B}" destId="{914BB990-CBE8-4FB5-85BA-22C34E786D07}" srcOrd="0" destOrd="0" presId="urn:microsoft.com/office/officeart/2009/3/layout/HorizontalOrganizationChart"/>
    <dgm:cxn modelId="{675903F0-9D39-406A-B7C3-262F33A3B03A}" type="presParOf" srcId="{C65E66D0-6782-47C9-9B4E-0BC3462E295B}" destId="{16EE0132-F795-40FC-B0DF-D4BC8A9D9E69}" srcOrd="1" destOrd="0" presId="urn:microsoft.com/office/officeart/2009/3/layout/HorizontalOrganizationChart"/>
    <dgm:cxn modelId="{74ED681C-A7D4-4297-A4BD-D1D410F04768}" type="presParOf" srcId="{B377F855-A91C-43D3-B163-85457AC7E70C}" destId="{34845BD2-3E6B-4E18-BB28-25ED20F3D619}" srcOrd="1" destOrd="0" presId="urn:microsoft.com/office/officeart/2009/3/layout/HorizontalOrganizationChart"/>
    <dgm:cxn modelId="{CB7B1026-B838-447E-98B6-919B781CDCA9}" type="presParOf" srcId="{B377F855-A91C-43D3-B163-85457AC7E70C}" destId="{BA383236-10E8-48EA-8217-A95B6B6F63BA}" srcOrd="2" destOrd="0" presId="urn:microsoft.com/office/officeart/2009/3/layout/HorizontalOrganizationChart"/>
    <dgm:cxn modelId="{7B8F3AE3-10EE-43FB-A44D-A31F9D098FCE}" type="presParOf" srcId="{D10356DA-E4B3-44C7-91B3-DC6BBBA0DED4}" destId="{DC4A0F1D-60E0-49A9-8FD3-B6EDC24B0237}" srcOrd="4" destOrd="0" presId="urn:microsoft.com/office/officeart/2009/3/layout/HorizontalOrganizationChart"/>
    <dgm:cxn modelId="{EED900E5-2A8E-4444-9AFA-334FEFA3B2B7}" type="presParOf" srcId="{D10356DA-E4B3-44C7-91B3-DC6BBBA0DED4}" destId="{4CA37A35-CFB3-4B71-972E-FAC650779BD6}" srcOrd="5" destOrd="0" presId="urn:microsoft.com/office/officeart/2009/3/layout/HorizontalOrganizationChart"/>
    <dgm:cxn modelId="{8124239B-A0FB-4A4F-8F99-9C4B210BE90C}" type="presParOf" srcId="{4CA37A35-CFB3-4B71-972E-FAC650779BD6}" destId="{F4F0C000-58D7-414D-89F2-F950CAD43836}" srcOrd="0" destOrd="0" presId="urn:microsoft.com/office/officeart/2009/3/layout/HorizontalOrganizationChart"/>
    <dgm:cxn modelId="{78AE8FDA-978E-4092-B3DA-FF404E65F727}" type="presParOf" srcId="{F4F0C000-58D7-414D-89F2-F950CAD43836}" destId="{6704D756-2F2D-4B6F-AD03-B5C6B705ED04}" srcOrd="0" destOrd="0" presId="urn:microsoft.com/office/officeart/2009/3/layout/HorizontalOrganizationChart"/>
    <dgm:cxn modelId="{C8584EAF-7D3C-4105-B0C0-4EE08CD43095}" type="presParOf" srcId="{F4F0C000-58D7-414D-89F2-F950CAD43836}" destId="{2EA3988B-7AF9-46F8-958A-2030F09FBF68}" srcOrd="1" destOrd="0" presId="urn:microsoft.com/office/officeart/2009/3/layout/HorizontalOrganizationChart"/>
    <dgm:cxn modelId="{4A4789B0-5EC4-4959-8343-71018B6510A6}" type="presParOf" srcId="{4CA37A35-CFB3-4B71-972E-FAC650779BD6}" destId="{56DCBD1A-00F7-495A-805F-B44624DA3A6F}" srcOrd="1" destOrd="0" presId="urn:microsoft.com/office/officeart/2009/3/layout/HorizontalOrganizationChart"/>
    <dgm:cxn modelId="{54D4EA1C-9691-4C3B-9DAF-9E4FCFA5E950}" type="presParOf" srcId="{4CA37A35-CFB3-4B71-972E-FAC650779BD6}" destId="{00719992-2635-4022-95F0-23F4A9BA7EE1}" srcOrd="2" destOrd="0" presId="urn:microsoft.com/office/officeart/2009/3/layout/HorizontalOrganizationChart"/>
    <dgm:cxn modelId="{87497C3E-3942-4563-AC9A-3A242B77F500}" type="presParOf" srcId="{D10356DA-E4B3-44C7-91B3-DC6BBBA0DED4}" destId="{FA5D88DB-A097-4445-B1D4-08C150F1E016}" srcOrd="6" destOrd="0" presId="urn:microsoft.com/office/officeart/2009/3/layout/HorizontalOrganizationChart"/>
    <dgm:cxn modelId="{3502429D-0265-420C-9D58-CE38AA1F0F40}" type="presParOf" srcId="{D10356DA-E4B3-44C7-91B3-DC6BBBA0DED4}" destId="{BA311A10-4A10-4346-B669-E7E5210E4FCA}" srcOrd="7" destOrd="0" presId="urn:microsoft.com/office/officeart/2009/3/layout/HorizontalOrganizationChart"/>
    <dgm:cxn modelId="{D834D151-F3A1-42A4-9C5C-408D3DA9DF14}" type="presParOf" srcId="{BA311A10-4A10-4346-B669-E7E5210E4FCA}" destId="{78AA0C79-0967-4DE8-9D5F-D0BAC81B21A0}" srcOrd="0" destOrd="0" presId="urn:microsoft.com/office/officeart/2009/3/layout/HorizontalOrganizationChart"/>
    <dgm:cxn modelId="{11BE8FE9-DFAA-42FA-9B45-9020033605C1}" type="presParOf" srcId="{78AA0C79-0967-4DE8-9D5F-D0BAC81B21A0}" destId="{425E583F-3F35-43CE-81ED-17E65DEF0127}" srcOrd="0" destOrd="0" presId="urn:microsoft.com/office/officeart/2009/3/layout/HorizontalOrganizationChart"/>
    <dgm:cxn modelId="{00CFC6EC-52BF-4265-A39F-B653D4E4E9EE}" type="presParOf" srcId="{78AA0C79-0967-4DE8-9D5F-D0BAC81B21A0}" destId="{F4A32B7E-3A7B-44B5-8DB9-816FD78D9105}" srcOrd="1" destOrd="0" presId="urn:microsoft.com/office/officeart/2009/3/layout/HorizontalOrganizationChart"/>
    <dgm:cxn modelId="{367EFBB7-79DC-4F09-8108-92F823F46DB5}" type="presParOf" srcId="{BA311A10-4A10-4346-B669-E7E5210E4FCA}" destId="{32C41B0E-E18E-40F5-ABFE-AC01255B31BC}" srcOrd="1" destOrd="0" presId="urn:microsoft.com/office/officeart/2009/3/layout/HorizontalOrganizationChart"/>
    <dgm:cxn modelId="{81B517AD-BA53-49E4-B8AD-D27B608E85B7}" type="presParOf" srcId="{BA311A10-4A10-4346-B669-E7E5210E4FCA}" destId="{ADB06F00-493D-4626-B16E-E844954863BA}" srcOrd="2" destOrd="0" presId="urn:microsoft.com/office/officeart/2009/3/layout/HorizontalOrganizationChart"/>
    <dgm:cxn modelId="{7D3F53B3-DFAC-4D8D-8B73-B462164A2BED}" type="presParOf" srcId="{D10356DA-E4B3-44C7-91B3-DC6BBBA0DED4}" destId="{6A634EF6-A67B-43AA-BCED-20A77BBC8F86}" srcOrd="8" destOrd="0" presId="urn:microsoft.com/office/officeart/2009/3/layout/HorizontalOrganizationChart"/>
    <dgm:cxn modelId="{1DA3023C-0F35-4D3C-A4AA-9B42281F18AB}" type="presParOf" srcId="{D10356DA-E4B3-44C7-91B3-DC6BBBA0DED4}" destId="{AC02E990-D97C-4C35-B229-151A750723A3}" srcOrd="9" destOrd="0" presId="urn:microsoft.com/office/officeart/2009/3/layout/HorizontalOrganizationChart"/>
    <dgm:cxn modelId="{735F3F25-6DB3-4F05-A48B-5FBD65F54016}" type="presParOf" srcId="{AC02E990-D97C-4C35-B229-151A750723A3}" destId="{B3A629D8-1BCF-4591-888F-D16FB0EE7FB4}" srcOrd="0" destOrd="0" presId="urn:microsoft.com/office/officeart/2009/3/layout/HorizontalOrganizationChart"/>
    <dgm:cxn modelId="{8EE9CEFE-FD91-4490-85E0-5320822C7048}" type="presParOf" srcId="{B3A629D8-1BCF-4591-888F-D16FB0EE7FB4}" destId="{4AA46F32-0496-45F8-907E-D3C485A06457}" srcOrd="0" destOrd="0" presId="urn:microsoft.com/office/officeart/2009/3/layout/HorizontalOrganizationChart"/>
    <dgm:cxn modelId="{019E793C-2253-4C4B-B270-3125E256E8FA}" type="presParOf" srcId="{B3A629D8-1BCF-4591-888F-D16FB0EE7FB4}" destId="{EC9DC221-AC26-434D-8D97-0026F72D266F}" srcOrd="1" destOrd="0" presId="urn:microsoft.com/office/officeart/2009/3/layout/HorizontalOrganizationChart"/>
    <dgm:cxn modelId="{9179D2D9-0893-4B7E-9FC4-26E5FEC5A9D9}" type="presParOf" srcId="{AC02E990-D97C-4C35-B229-151A750723A3}" destId="{84AE68C7-EF74-4A41-BD60-10F17172FB16}" srcOrd="1" destOrd="0" presId="urn:microsoft.com/office/officeart/2009/3/layout/HorizontalOrganizationChart"/>
    <dgm:cxn modelId="{90BF5AB4-B030-402E-A60C-B5E4715B1A17}" type="presParOf" srcId="{AC02E990-D97C-4C35-B229-151A750723A3}" destId="{6E367922-B68B-4684-A4CF-5F7F4D65C63F}" srcOrd="2" destOrd="0" presId="urn:microsoft.com/office/officeart/2009/3/layout/HorizontalOrganizationChart"/>
    <dgm:cxn modelId="{C1559C53-8CDF-44DD-A4A9-21044DC2E651}" type="presParOf" srcId="{AE32395F-11E5-46FC-815F-FD87A18E9A2E}" destId="{BD762CD7-8B07-4A08-A149-3A465A5D205F}" srcOrd="2" destOrd="0" presId="urn:microsoft.com/office/officeart/2009/3/layout/HorizontalOrganizationChart"/>
    <dgm:cxn modelId="{6295FF96-5A7F-4D9D-8820-4D4E798DA230}" type="presParOf" srcId="{7894E204-A1AF-4106-94EA-0B03BB5CA922}" destId="{76823AA9-1675-4885-AE4C-C5965F98A1F7}" srcOrd="2" destOrd="0" presId="urn:microsoft.com/office/officeart/2009/3/layout/HorizontalOrganizationChart"/>
    <dgm:cxn modelId="{36DBF6C5-C1F4-451A-8C0C-C1F22DED7400}" type="presParOf" srcId="{7894E204-A1AF-4106-94EA-0B03BB5CA922}" destId="{6BCCEA71-51E8-40A6-8461-F304C7E55196}" srcOrd="3" destOrd="0" presId="urn:microsoft.com/office/officeart/2009/3/layout/HorizontalOrganizationChart"/>
    <dgm:cxn modelId="{852CE4DE-ECAE-45A6-AFA7-8BD830FB96D8}" type="presParOf" srcId="{6BCCEA71-51E8-40A6-8461-F304C7E55196}" destId="{9FD5F8DF-50D7-4B75-B953-2C315F764F5B}" srcOrd="0" destOrd="0" presId="urn:microsoft.com/office/officeart/2009/3/layout/HorizontalOrganizationChart"/>
    <dgm:cxn modelId="{20AE1E92-9CBB-442B-A544-7104E50197B4}" type="presParOf" srcId="{9FD5F8DF-50D7-4B75-B953-2C315F764F5B}" destId="{2185BDAC-EDC9-438D-B272-17E78850E8D6}" srcOrd="0" destOrd="0" presId="urn:microsoft.com/office/officeart/2009/3/layout/HorizontalOrganizationChart"/>
    <dgm:cxn modelId="{4B339E23-CE67-41C1-A588-E3DDDC41B748}" type="presParOf" srcId="{9FD5F8DF-50D7-4B75-B953-2C315F764F5B}" destId="{86FE2D37-7A6D-4203-9A6B-35E8A24C684D}" srcOrd="1" destOrd="0" presId="urn:microsoft.com/office/officeart/2009/3/layout/HorizontalOrganizationChart"/>
    <dgm:cxn modelId="{596E4B72-CE86-463F-A1EE-CCC1D73C77DC}" type="presParOf" srcId="{6BCCEA71-51E8-40A6-8461-F304C7E55196}" destId="{31CF5D75-1121-439E-8940-E34D24DF71C2}" srcOrd="1" destOrd="0" presId="urn:microsoft.com/office/officeart/2009/3/layout/HorizontalOrganizationChart"/>
    <dgm:cxn modelId="{02B6F560-4F85-4092-8443-0223A35512D7}" type="presParOf" srcId="{31CF5D75-1121-439E-8940-E34D24DF71C2}" destId="{647805B2-0ADA-46FB-97C1-63B06CD04B7A}" srcOrd="0" destOrd="0" presId="urn:microsoft.com/office/officeart/2009/3/layout/HorizontalOrganizationChart"/>
    <dgm:cxn modelId="{059D57F0-689F-4CAE-98CB-58719850E42E}" type="presParOf" srcId="{31CF5D75-1121-439E-8940-E34D24DF71C2}" destId="{705C5993-D3DD-45D7-BC22-69FD9C587395}" srcOrd="1" destOrd="0" presId="urn:microsoft.com/office/officeart/2009/3/layout/HorizontalOrganizationChart"/>
    <dgm:cxn modelId="{18C7DFF5-2D28-4329-8E04-82DE3A8C40C9}" type="presParOf" srcId="{705C5993-D3DD-45D7-BC22-69FD9C587395}" destId="{E94E2479-3EF1-4951-B83A-576E6AD35C4B}" srcOrd="0" destOrd="0" presId="urn:microsoft.com/office/officeart/2009/3/layout/HorizontalOrganizationChart"/>
    <dgm:cxn modelId="{A41007FD-D667-4C02-99AD-ECA9A41BE13C}" type="presParOf" srcId="{E94E2479-3EF1-4951-B83A-576E6AD35C4B}" destId="{F0BC4BDC-8152-46BB-BB0B-4887B3C95EC8}" srcOrd="0" destOrd="0" presId="urn:microsoft.com/office/officeart/2009/3/layout/HorizontalOrganizationChart"/>
    <dgm:cxn modelId="{09AE9D76-79C8-462D-9110-3F3BC48837E5}" type="presParOf" srcId="{E94E2479-3EF1-4951-B83A-576E6AD35C4B}" destId="{DB1AF7B5-0D23-4CAF-8FE4-EEF43716ED7D}" srcOrd="1" destOrd="0" presId="urn:microsoft.com/office/officeart/2009/3/layout/HorizontalOrganizationChart"/>
    <dgm:cxn modelId="{136183AC-0054-41C6-8063-7E2D2238CD99}" type="presParOf" srcId="{705C5993-D3DD-45D7-BC22-69FD9C587395}" destId="{624555A6-537A-499E-A3B3-F86C739812B5}" srcOrd="1" destOrd="0" presId="urn:microsoft.com/office/officeart/2009/3/layout/HorizontalOrganizationChart"/>
    <dgm:cxn modelId="{35D51578-A322-485F-AEA2-EAE38433F9B0}" type="presParOf" srcId="{705C5993-D3DD-45D7-BC22-69FD9C587395}" destId="{C7C60923-E770-43E3-A65F-D825257BB471}" srcOrd="2" destOrd="0" presId="urn:microsoft.com/office/officeart/2009/3/layout/HorizontalOrganizationChart"/>
    <dgm:cxn modelId="{B9A4574F-DB45-4023-9E8B-96B52D6D73ED}" type="presParOf" srcId="{31CF5D75-1121-439E-8940-E34D24DF71C2}" destId="{9182DD01-B673-4414-AF75-8867E2A3C9A4}" srcOrd="2" destOrd="0" presId="urn:microsoft.com/office/officeart/2009/3/layout/HorizontalOrganizationChart"/>
    <dgm:cxn modelId="{F9D9B73A-72CC-4310-A928-2563AA5B545E}" type="presParOf" srcId="{31CF5D75-1121-439E-8940-E34D24DF71C2}" destId="{75F0D458-9443-4EEE-9F15-A8E255CAE425}" srcOrd="3" destOrd="0" presId="urn:microsoft.com/office/officeart/2009/3/layout/HorizontalOrganizationChart"/>
    <dgm:cxn modelId="{9E75A69A-359C-4E5D-86F6-B2F1164511D3}" type="presParOf" srcId="{75F0D458-9443-4EEE-9F15-A8E255CAE425}" destId="{84888E7C-E928-4F27-A5D3-0FE76917660E}" srcOrd="0" destOrd="0" presId="urn:microsoft.com/office/officeart/2009/3/layout/HorizontalOrganizationChart"/>
    <dgm:cxn modelId="{72F2A124-5725-4CA9-89D7-C1007ED1A4E6}" type="presParOf" srcId="{84888E7C-E928-4F27-A5D3-0FE76917660E}" destId="{B5806B92-5249-40E7-BBD8-A914E5C80946}" srcOrd="0" destOrd="0" presId="urn:microsoft.com/office/officeart/2009/3/layout/HorizontalOrganizationChart"/>
    <dgm:cxn modelId="{C96B0C35-3C47-4C4C-9762-308B1603798D}" type="presParOf" srcId="{84888E7C-E928-4F27-A5D3-0FE76917660E}" destId="{2DC6A447-400C-4CA1-9BAA-230BC9955730}" srcOrd="1" destOrd="0" presId="urn:microsoft.com/office/officeart/2009/3/layout/HorizontalOrganizationChart"/>
    <dgm:cxn modelId="{ACE68D3F-FB81-4A87-B9F9-B4A76A4908E6}" type="presParOf" srcId="{75F0D458-9443-4EEE-9F15-A8E255CAE425}" destId="{4EE47EB5-D466-457A-8242-5EAB6ACA3467}" srcOrd="1" destOrd="0" presId="urn:microsoft.com/office/officeart/2009/3/layout/HorizontalOrganizationChart"/>
    <dgm:cxn modelId="{FFF98509-3246-40F9-93AA-AFDD58E153D7}" type="presParOf" srcId="{75F0D458-9443-4EEE-9F15-A8E255CAE425}" destId="{210785F1-1E37-48C3-A063-CE15FE2C586A}" srcOrd="2" destOrd="0" presId="urn:microsoft.com/office/officeart/2009/3/layout/HorizontalOrganizationChart"/>
    <dgm:cxn modelId="{E2E3B083-9698-4B13-A240-8AA333C9FC12}" type="presParOf" srcId="{31CF5D75-1121-439E-8940-E34D24DF71C2}" destId="{ACB4F274-74B1-41B4-90CA-5CFB07E34B24}" srcOrd="4" destOrd="0" presId="urn:microsoft.com/office/officeart/2009/3/layout/HorizontalOrganizationChart"/>
    <dgm:cxn modelId="{F337DD34-627E-4F58-8298-CB98823B7C52}" type="presParOf" srcId="{31CF5D75-1121-439E-8940-E34D24DF71C2}" destId="{72538801-C204-4E0F-9D1E-A08BD63932A4}" srcOrd="5" destOrd="0" presId="urn:microsoft.com/office/officeart/2009/3/layout/HorizontalOrganizationChart"/>
    <dgm:cxn modelId="{E52D0413-CF6A-440B-B906-228C2E222909}" type="presParOf" srcId="{72538801-C204-4E0F-9D1E-A08BD63932A4}" destId="{88C7B3B4-F8F7-43F7-9A0E-CDA6B3F15F4A}" srcOrd="0" destOrd="0" presId="urn:microsoft.com/office/officeart/2009/3/layout/HorizontalOrganizationChart"/>
    <dgm:cxn modelId="{889900D3-354C-4E47-A858-7389A6956F18}" type="presParOf" srcId="{88C7B3B4-F8F7-43F7-9A0E-CDA6B3F15F4A}" destId="{7518396F-3357-429F-A807-DA03F6CC99E1}" srcOrd="0" destOrd="0" presId="urn:microsoft.com/office/officeart/2009/3/layout/HorizontalOrganizationChart"/>
    <dgm:cxn modelId="{4EA38E9F-D1AC-43B6-8EAA-367A91E8743B}" type="presParOf" srcId="{88C7B3B4-F8F7-43F7-9A0E-CDA6B3F15F4A}" destId="{C0BCEC2D-BE96-4DBF-BD7D-3ED11465A2BF}" srcOrd="1" destOrd="0" presId="urn:microsoft.com/office/officeart/2009/3/layout/HorizontalOrganizationChart"/>
    <dgm:cxn modelId="{09013E76-003F-4F07-A7F1-BB50848BB6E6}" type="presParOf" srcId="{72538801-C204-4E0F-9D1E-A08BD63932A4}" destId="{1D868530-DD7A-480F-92C9-9D1C994B017B}" srcOrd="1" destOrd="0" presId="urn:microsoft.com/office/officeart/2009/3/layout/HorizontalOrganizationChart"/>
    <dgm:cxn modelId="{A9BFC688-28FE-488B-B726-D2CFA690E7F8}" type="presParOf" srcId="{72538801-C204-4E0F-9D1E-A08BD63932A4}" destId="{61669247-CF02-4117-8C21-726BB24CB116}" srcOrd="2" destOrd="0" presId="urn:microsoft.com/office/officeart/2009/3/layout/HorizontalOrganizationChart"/>
    <dgm:cxn modelId="{57B717F5-508B-442A-ACE5-A04E79AF3814}" type="presParOf" srcId="{31CF5D75-1121-439E-8940-E34D24DF71C2}" destId="{5090C474-69E1-4070-B0C3-52B05EF8F01E}" srcOrd="6" destOrd="0" presId="urn:microsoft.com/office/officeart/2009/3/layout/HorizontalOrganizationChart"/>
    <dgm:cxn modelId="{FBCE2B71-A755-4900-9A6D-946A5DDA726B}" type="presParOf" srcId="{31CF5D75-1121-439E-8940-E34D24DF71C2}" destId="{F6A89C41-D3D3-4E37-ABC9-1E7B9F0BD42E}" srcOrd="7" destOrd="0" presId="urn:microsoft.com/office/officeart/2009/3/layout/HorizontalOrganizationChart"/>
    <dgm:cxn modelId="{2DEA6FBF-EDF7-4110-9C80-9A1A8A08DA04}" type="presParOf" srcId="{F6A89C41-D3D3-4E37-ABC9-1E7B9F0BD42E}" destId="{6F2ACF6A-5F3B-4623-ACDC-B8DA78C81EA6}" srcOrd="0" destOrd="0" presId="urn:microsoft.com/office/officeart/2009/3/layout/HorizontalOrganizationChart"/>
    <dgm:cxn modelId="{74504CC6-0597-4733-9F54-19458F662B87}" type="presParOf" srcId="{6F2ACF6A-5F3B-4623-ACDC-B8DA78C81EA6}" destId="{C6322526-787B-4C4D-BDBE-129EB19DCBE7}" srcOrd="0" destOrd="0" presId="urn:microsoft.com/office/officeart/2009/3/layout/HorizontalOrganizationChart"/>
    <dgm:cxn modelId="{3005D6F4-05C5-4CE4-BCC0-5B9739385FE0}" type="presParOf" srcId="{6F2ACF6A-5F3B-4623-ACDC-B8DA78C81EA6}" destId="{2025DB6C-21EC-4D2C-8153-8CC892039615}" srcOrd="1" destOrd="0" presId="urn:microsoft.com/office/officeart/2009/3/layout/HorizontalOrganizationChart"/>
    <dgm:cxn modelId="{433C86B7-686E-4133-BA1F-744FAED9CDFF}" type="presParOf" srcId="{F6A89C41-D3D3-4E37-ABC9-1E7B9F0BD42E}" destId="{FD885ECA-13E6-4064-91EB-87E109AADB33}" srcOrd="1" destOrd="0" presId="urn:microsoft.com/office/officeart/2009/3/layout/HorizontalOrganizationChart"/>
    <dgm:cxn modelId="{1412FC7F-245D-4D2F-BBFA-377A839F9CA6}" type="presParOf" srcId="{F6A89C41-D3D3-4E37-ABC9-1E7B9F0BD42E}" destId="{153CBD0E-4501-456A-BE4F-C930FF509400}" srcOrd="2" destOrd="0" presId="urn:microsoft.com/office/officeart/2009/3/layout/HorizontalOrganizationChart"/>
    <dgm:cxn modelId="{BDAEEAB8-AB2B-4E88-AD10-67E85C1D745A}" type="presParOf" srcId="{31CF5D75-1121-439E-8940-E34D24DF71C2}" destId="{1825E20C-5371-4BDD-8F72-7A3D924EB060}" srcOrd="8" destOrd="0" presId="urn:microsoft.com/office/officeart/2009/3/layout/HorizontalOrganizationChart"/>
    <dgm:cxn modelId="{3E29DA48-0FF4-4AFA-9947-2A237ABB0494}" type="presParOf" srcId="{31CF5D75-1121-439E-8940-E34D24DF71C2}" destId="{5F8C478D-196B-4FB5-BDDB-570DC7F3D0D5}" srcOrd="9" destOrd="0" presId="urn:microsoft.com/office/officeart/2009/3/layout/HorizontalOrganizationChart"/>
    <dgm:cxn modelId="{95729796-1FDE-4812-977B-2B541F452BBF}" type="presParOf" srcId="{5F8C478D-196B-4FB5-BDDB-570DC7F3D0D5}" destId="{29EDF0D5-7500-464C-B888-B590BE9E62B1}" srcOrd="0" destOrd="0" presId="urn:microsoft.com/office/officeart/2009/3/layout/HorizontalOrganizationChart"/>
    <dgm:cxn modelId="{CE8B23B7-347A-405A-97FB-42F040F72F93}" type="presParOf" srcId="{29EDF0D5-7500-464C-B888-B590BE9E62B1}" destId="{489B8B55-D9DA-45A2-A8D1-41D9572CDF38}" srcOrd="0" destOrd="0" presId="urn:microsoft.com/office/officeart/2009/3/layout/HorizontalOrganizationChart"/>
    <dgm:cxn modelId="{541E35D6-5F7D-4E1B-B529-19C8826F0E48}" type="presParOf" srcId="{29EDF0D5-7500-464C-B888-B590BE9E62B1}" destId="{454ECC03-5DEE-4814-A8E8-9377416ACB42}" srcOrd="1" destOrd="0" presId="urn:microsoft.com/office/officeart/2009/3/layout/HorizontalOrganizationChart"/>
    <dgm:cxn modelId="{2E30CB59-9EF3-42B4-8676-A3D137F24F65}" type="presParOf" srcId="{5F8C478D-196B-4FB5-BDDB-570DC7F3D0D5}" destId="{19B68C49-E225-4308-852D-9F7B5DDE2332}" srcOrd="1" destOrd="0" presId="urn:microsoft.com/office/officeart/2009/3/layout/HorizontalOrganizationChart"/>
    <dgm:cxn modelId="{43D225AD-FA45-4F90-ACD5-3BACCE654507}" type="presParOf" srcId="{5F8C478D-196B-4FB5-BDDB-570DC7F3D0D5}" destId="{242AB53F-A574-4AD3-B126-3CAB81FF7FEB}" srcOrd="2" destOrd="0" presId="urn:microsoft.com/office/officeart/2009/3/layout/HorizontalOrganizationChart"/>
    <dgm:cxn modelId="{60169422-1AC7-4EAE-AE0E-19606124A330}" type="presParOf" srcId="{31CF5D75-1121-439E-8940-E34D24DF71C2}" destId="{23F9F7A4-92F9-4061-BC5B-BA6BEDC984DF}" srcOrd="10" destOrd="0" presId="urn:microsoft.com/office/officeart/2009/3/layout/HorizontalOrganizationChart"/>
    <dgm:cxn modelId="{8A764DEA-A678-441E-8D38-F959B3D58D72}" type="presParOf" srcId="{31CF5D75-1121-439E-8940-E34D24DF71C2}" destId="{36D52AE1-0A3B-45EA-9877-EE5C3A47CF8C}" srcOrd="11" destOrd="0" presId="urn:microsoft.com/office/officeart/2009/3/layout/HorizontalOrganizationChart"/>
    <dgm:cxn modelId="{CFAA11C5-F54D-4C57-9A72-57B7115FBDCB}" type="presParOf" srcId="{36D52AE1-0A3B-45EA-9877-EE5C3A47CF8C}" destId="{31A956BE-2AAF-4B86-9E3E-B16E456857A6}" srcOrd="0" destOrd="0" presId="urn:microsoft.com/office/officeart/2009/3/layout/HorizontalOrganizationChart"/>
    <dgm:cxn modelId="{F3CF86D9-5CF7-4B3E-B98C-994B289310CA}" type="presParOf" srcId="{31A956BE-2AAF-4B86-9E3E-B16E456857A6}" destId="{9470912A-61E9-4057-B833-71E2FA4F23C3}" srcOrd="0" destOrd="0" presId="urn:microsoft.com/office/officeart/2009/3/layout/HorizontalOrganizationChart"/>
    <dgm:cxn modelId="{F0FE8010-EA32-488D-8E57-394A84AA1C89}" type="presParOf" srcId="{31A956BE-2AAF-4B86-9E3E-B16E456857A6}" destId="{E9FC79E2-F1FB-4CFA-ADE4-471A2905CE71}" srcOrd="1" destOrd="0" presId="urn:microsoft.com/office/officeart/2009/3/layout/HorizontalOrganizationChart"/>
    <dgm:cxn modelId="{69854147-9607-4E4C-A644-7A3263153389}" type="presParOf" srcId="{36D52AE1-0A3B-45EA-9877-EE5C3A47CF8C}" destId="{AAFD5116-3412-4E30-80CF-0339729F9DAB}" srcOrd="1" destOrd="0" presId="urn:microsoft.com/office/officeart/2009/3/layout/HorizontalOrganizationChart"/>
    <dgm:cxn modelId="{9118D9C7-FD5E-4B34-97A0-AB1764DD57BF}" type="presParOf" srcId="{36D52AE1-0A3B-45EA-9877-EE5C3A47CF8C}" destId="{F4C0DFFE-818E-4278-BEDC-5B3865F094EB}" srcOrd="2" destOrd="0" presId="urn:microsoft.com/office/officeart/2009/3/layout/HorizontalOrganizationChart"/>
    <dgm:cxn modelId="{6B0F7CF7-B6A7-4E81-B8A0-7588F624FE88}" type="presParOf" srcId="{31CF5D75-1121-439E-8940-E34D24DF71C2}" destId="{C4F41DF5-F667-4162-A847-C386DFD18625}" srcOrd="12" destOrd="0" presId="urn:microsoft.com/office/officeart/2009/3/layout/HorizontalOrganizationChart"/>
    <dgm:cxn modelId="{FF2700BB-348C-44AD-8E6A-83852B45205E}" type="presParOf" srcId="{31CF5D75-1121-439E-8940-E34D24DF71C2}" destId="{BBA1D90E-15CE-4FE6-BC9C-96D0898911A8}" srcOrd="13" destOrd="0" presId="urn:microsoft.com/office/officeart/2009/3/layout/HorizontalOrganizationChart"/>
    <dgm:cxn modelId="{BC6DA0A6-5E3A-499D-9AA3-56467B8331C4}" type="presParOf" srcId="{BBA1D90E-15CE-4FE6-BC9C-96D0898911A8}" destId="{E8C1986E-B74E-4436-8D7C-F5DEA6788711}" srcOrd="0" destOrd="0" presId="urn:microsoft.com/office/officeart/2009/3/layout/HorizontalOrganizationChart"/>
    <dgm:cxn modelId="{622923CB-7DF3-4B2F-91D6-78AAA6D04C81}" type="presParOf" srcId="{E8C1986E-B74E-4436-8D7C-F5DEA6788711}" destId="{89B4D76B-3EE5-4579-884E-9F607FC8AEBD}" srcOrd="0" destOrd="0" presId="urn:microsoft.com/office/officeart/2009/3/layout/HorizontalOrganizationChart"/>
    <dgm:cxn modelId="{59E096E4-6C6A-44E1-B851-3B6540D0EF85}" type="presParOf" srcId="{E8C1986E-B74E-4436-8D7C-F5DEA6788711}" destId="{968C5CFC-EBE7-4A93-9D08-013AC9365798}" srcOrd="1" destOrd="0" presId="urn:microsoft.com/office/officeart/2009/3/layout/HorizontalOrganizationChart"/>
    <dgm:cxn modelId="{AC90F154-215F-4EE0-96BC-D4C8D51CA571}" type="presParOf" srcId="{BBA1D90E-15CE-4FE6-BC9C-96D0898911A8}" destId="{D98F71AE-A9D0-4A2A-9270-BBA11403625E}" srcOrd="1" destOrd="0" presId="urn:microsoft.com/office/officeart/2009/3/layout/HorizontalOrganizationChart"/>
    <dgm:cxn modelId="{F731A109-8DD0-4FE0-BA7D-A2248E810911}" type="presParOf" srcId="{BBA1D90E-15CE-4FE6-BC9C-96D0898911A8}" destId="{A24B9D13-8FDD-4A44-BBD2-9C7EDB574BE1}" srcOrd="2" destOrd="0" presId="urn:microsoft.com/office/officeart/2009/3/layout/HorizontalOrganizationChart"/>
    <dgm:cxn modelId="{CD70AA87-E80C-46D3-923A-2061B623CBAD}" type="presParOf" srcId="{31CF5D75-1121-439E-8940-E34D24DF71C2}" destId="{749D787A-0903-440F-A5FF-98696CEF0A53}" srcOrd="14" destOrd="0" presId="urn:microsoft.com/office/officeart/2009/3/layout/HorizontalOrganizationChart"/>
    <dgm:cxn modelId="{03D56C82-F1AF-47CF-BF90-3F426AF74676}" type="presParOf" srcId="{31CF5D75-1121-439E-8940-E34D24DF71C2}" destId="{98C81227-557C-468D-971C-F819BB8A9714}" srcOrd="15" destOrd="0" presId="urn:microsoft.com/office/officeart/2009/3/layout/HorizontalOrganizationChart"/>
    <dgm:cxn modelId="{67D329A0-CE9F-4EF2-B537-04E5F709E360}" type="presParOf" srcId="{98C81227-557C-468D-971C-F819BB8A9714}" destId="{64282446-73FE-42B4-903E-803B22882ECB}" srcOrd="0" destOrd="0" presId="urn:microsoft.com/office/officeart/2009/3/layout/HorizontalOrganizationChart"/>
    <dgm:cxn modelId="{825CF407-69AF-4C6C-9E19-0F4036572EF9}" type="presParOf" srcId="{64282446-73FE-42B4-903E-803B22882ECB}" destId="{F69DFC51-9FC3-4820-8367-5AFEEC07DCD6}" srcOrd="0" destOrd="0" presId="urn:microsoft.com/office/officeart/2009/3/layout/HorizontalOrganizationChart"/>
    <dgm:cxn modelId="{11F05722-A914-4945-AE87-C6268318FEA7}" type="presParOf" srcId="{64282446-73FE-42B4-903E-803B22882ECB}" destId="{2487C17E-1B34-4625-B05B-CC33C15E023E}" srcOrd="1" destOrd="0" presId="urn:microsoft.com/office/officeart/2009/3/layout/HorizontalOrganizationChart"/>
    <dgm:cxn modelId="{9E19955F-875A-41D7-A172-1AE84AF49FD8}" type="presParOf" srcId="{98C81227-557C-468D-971C-F819BB8A9714}" destId="{B65B880F-F3C8-45AA-B7AE-2905B33B22F3}" srcOrd="1" destOrd="0" presId="urn:microsoft.com/office/officeart/2009/3/layout/HorizontalOrganizationChart"/>
    <dgm:cxn modelId="{3E442A04-26DC-42BF-8870-8284521038DA}" type="presParOf" srcId="{98C81227-557C-468D-971C-F819BB8A9714}" destId="{96E32BBB-F001-4202-9C17-E70766C45403}" srcOrd="2" destOrd="0" presId="urn:microsoft.com/office/officeart/2009/3/layout/HorizontalOrganizationChart"/>
    <dgm:cxn modelId="{65491BD0-5852-4D13-8C65-7741DFBEEE9F}" type="presParOf" srcId="{6BCCEA71-51E8-40A6-8461-F304C7E55196}" destId="{ED374D0D-5470-4018-B25F-E2A3E6BCACEB}" srcOrd="2" destOrd="0" presId="urn:microsoft.com/office/officeart/2009/3/layout/HorizontalOrganizationChart"/>
    <dgm:cxn modelId="{C1224888-E28C-4498-A6D3-600838CE6B0E}" type="presParOf" srcId="{325EB3B5-734B-4552-A186-FC5A551B3157}" destId="{C26FC464-A977-4FD5-95D3-E668DB497477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01CC90-4A9E-4739-9330-44AAFD54A0E5}">
      <dsp:nvSpPr>
        <dsp:cNvPr id="0" name=""/>
        <dsp:cNvSpPr/>
      </dsp:nvSpPr>
      <dsp:spPr>
        <a:xfrm>
          <a:off x="4773041" y="1008247"/>
          <a:ext cx="1966409" cy="4483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48399"/>
              </a:lnTo>
              <a:lnTo>
                <a:pt x="1966409" y="448399"/>
              </a:lnTo>
            </a:path>
          </a:pathLst>
        </a:custGeom>
        <a:noFill/>
        <a:ln w="15875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54BA64-5182-4788-A86E-00D057C6A1A0}">
      <dsp:nvSpPr>
        <dsp:cNvPr id="0" name=""/>
        <dsp:cNvSpPr/>
      </dsp:nvSpPr>
      <dsp:spPr>
        <a:xfrm>
          <a:off x="6062279" y="2233232"/>
          <a:ext cx="839305" cy="24126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12644"/>
              </a:lnTo>
              <a:lnTo>
                <a:pt x="839305" y="2412644"/>
              </a:lnTo>
            </a:path>
          </a:pathLst>
        </a:custGeom>
        <a:noFill/>
        <a:ln w="15875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630B55-54F2-441F-92EB-20DE53608103}">
      <dsp:nvSpPr>
        <dsp:cNvPr id="0" name=""/>
        <dsp:cNvSpPr/>
      </dsp:nvSpPr>
      <dsp:spPr>
        <a:xfrm>
          <a:off x="6062279" y="2233232"/>
          <a:ext cx="748337" cy="18185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18585"/>
              </a:lnTo>
              <a:lnTo>
                <a:pt x="748337" y="1818585"/>
              </a:lnTo>
            </a:path>
          </a:pathLst>
        </a:custGeom>
        <a:noFill/>
        <a:ln w="15875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8C990A-DEE1-4072-8CC9-47AB7D78DD8E}">
      <dsp:nvSpPr>
        <dsp:cNvPr id="0" name=""/>
        <dsp:cNvSpPr/>
      </dsp:nvSpPr>
      <dsp:spPr>
        <a:xfrm>
          <a:off x="6062279" y="2233232"/>
          <a:ext cx="687379" cy="13309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30940"/>
              </a:lnTo>
              <a:lnTo>
                <a:pt x="687379" y="1330940"/>
              </a:lnTo>
            </a:path>
          </a:pathLst>
        </a:custGeom>
        <a:noFill/>
        <a:ln w="15875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038A80-AA7B-453A-A6AC-362CC2C102B6}">
      <dsp:nvSpPr>
        <dsp:cNvPr id="0" name=""/>
        <dsp:cNvSpPr/>
      </dsp:nvSpPr>
      <dsp:spPr>
        <a:xfrm>
          <a:off x="6062279" y="2233232"/>
          <a:ext cx="626428" cy="8432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43296"/>
              </a:lnTo>
              <a:lnTo>
                <a:pt x="626428" y="843296"/>
              </a:lnTo>
            </a:path>
          </a:pathLst>
        </a:custGeom>
        <a:noFill/>
        <a:ln w="15875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2B5D979-6877-494C-A1EE-309B1627F304}">
      <dsp:nvSpPr>
        <dsp:cNvPr id="0" name=""/>
        <dsp:cNvSpPr/>
      </dsp:nvSpPr>
      <dsp:spPr>
        <a:xfrm>
          <a:off x="6062279" y="2233232"/>
          <a:ext cx="713126" cy="2978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7829"/>
              </a:lnTo>
              <a:lnTo>
                <a:pt x="713126" y="297829"/>
              </a:lnTo>
            </a:path>
          </a:pathLst>
        </a:custGeom>
        <a:noFill/>
        <a:ln w="15875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D68A74-A331-47D5-BB82-A18676766E5E}">
      <dsp:nvSpPr>
        <dsp:cNvPr id="0" name=""/>
        <dsp:cNvSpPr/>
      </dsp:nvSpPr>
      <dsp:spPr>
        <a:xfrm>
          <a:off x="2813387" y="1794017"/>
          <a:ext cx="3248891" cy="1062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339"/>
              </a:lnTo>
              <a:lnTo>
                <a:pt x="3248891" y="36339"/>
              </a:lnTo>
              <a:lnTo>
                <a:pt x="3248891" y="106260"/>
              </a:lnTo>
            </a:path>
          </a:pathLst>
        </a:custGeom>
        <a:noFill/>
        <a:ln w="15875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BB6DED-11C2-4825-B156-E3C5C6711764}">
      <dsp:nvSpPr>
        <dsp:cNvPr id="0" name=""/>
        <dsp:cNvSpPr/>
      </dsp:nvSpPr>
      <dsp:spPr>
        <a:xfrm>
          <a:off x="4108955" y="2243462"/>
          <a:ext cx="424388" cy="34923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92348"/>
              </a:lnTo>
              <a:lnTo>
                <a:pt x="424388" y="3492348"/>
              </a:lnTo>
            </a:path>
          </a:pathLst>
        </a:custGeom>
        <a:noFill/>
        <a:ln w="15875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357502-823A-4CC7-A1B7-C4DB7ECC9BD1}">
      <dsp:nvSpPr>
        <dsp:cNvPr id="0" name=""/>
        <dsp:cNvSpPr/>
      </dsp:nvSpPr>
      <dsp:spPr>
        <a:xfrm>
          <a:off x="4108955" y="2243462"/>
          <a:ext cx="424388" cy="29772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77244"/>
              </a:lnTo>
              <a:lnTo>
                <a:pt x="424388" y="2977244"/>
              </a:lnTo>
            </a:path>
          </a:pathLst>
        </a:custGeom>
        <a:noFill/>
        <a:ln w="15875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59A7210-D23E-4FDE-9910-AAEF5E2B5CA2}">
      <dsp:nvSpPr>
        <dsp:cNvPr id="0" name=""/>
        <dsp:cNvSpPr/>
      </dsp:nvSpPr>
      <dsp:spPr>
        <a:xfrm>
          <a:off x="4108955" y="2243462"/>
          <a:ext cx="446848" cy="22497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49746"/>
              </a:lnTo>
              <a:lnTo>
                <a:pt x="446848" y="2249746"/>
              </a:lnTo>
            </a:path>
          </a:pathLst>
        </a:custGeom>
        <a:noFill/>
        <a:ln w="15875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B36B40-BAFB-4B55-A2C2-2C87E57193B4}">
      <dsp:nvSpPr>
        <dsp:cNvPr id="0" name=""/>
        <dsp:cNvSpPr/>
      </dsp:nvSpPr>
      <dsp:spPr>
        <a:xfrm>
          <a:off x="4108955" y="2243462"/>
          <a:ext cx="449906" cy="15389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38930"/>
              </a:lnTo>
              <a:lnTo>
                <a:pt x="449906" y="1538930"/>
              </a:lnTo>
            </a:path>
          </a:pathLst>
        </a:custGeom>
        <a:noFill/>
        <a:ln w="15875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8B8BACD-DC25-4991-B480-8B094FA9704A}">
      <dsp:nvSpPr>
        <dsp:cNvPr id="0" name=""/>
        <dsp:cNvSpPr/>
      </dsp:nvSpPr>
      <dsp:spPr>
        <a:xfrm>
          <a:off x="4108955" y="2243462"/>
          <a:ext cx="362221" cy="9571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57177"/>
              </a:lnTo>
              <a:lnTo>
                <a:pt x="362221" y="957177"/>
              </a:lnTo>
            </a:path>
          </a:pathLst>
        </a:custGeom>
        <a:noFill/>
        <a:ln w="15875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55F70D-4E9F-4B46-A195-5F405D840E48}">
      <dsp:nvSpPr>
        <dsp:cNvPr id="0" name=""/>
        <dsp:cNvSpPr/>
      </dsp:nvSpPr>
      <dsp:spPr>
        <a:xfrm>
          <a:off x="4108955" y="2243462"/>
          <a:ext cx="414616" cy="2687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8719"/>
              </a:lnTo>
              <a:lnTo>
                <a:pt x="414616" y="268719"/>
              </a:lnTo>
            </a:path>
          </a:pathLst>
        </a:custGeom>
        <a:noFill/>
        <a:ln w="15875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7E1658-3CCC-40D9-9526-38BFD8CAAE38}">
      <dsp:nvSpPr>
        <dsp:cNvPr id="0" name=""/>
        <dsp:cNvSpPr/>
      </dsp:nvSpPr>
      <dsp:spPr>
        <a:xfrm>
          <a:off x="2813387" y="1794017"/>
          <a:ext cx="1295567" cy="1560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6147"/>
              </a:lnTo>
              <a:lnTo>
                <a:pt x="1295567" y="86147"/>
              </a:lnTo>
              <a:lnTo>
                <a:pt x="1295567" y="156068"/>
              </a:lnTo>
            </a:path>
          </a:pathLst>
        </a:custGeom>
        <a:noFill/>
        <a:ln w="15875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42EB9D-17DF-46D5-9641-476C1E98E9D0}">
      <dsp:nvSpPr>
        <dsp:cNvPr id="0" name=""/>
        <dsp:cNvSpPr/>
      </dsp:nvSpPr>
      <dsp:spPr>
        <a:xfrm>
          <a:off x="2813387" y="1794017"/>
          <a:ext cx="236734" cy="1398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9920"/>
              </a:lnTo>
              <a:lnTo>
                <a:pt x="236734" y="69920"/>
              </a:lnTo>
              <a:lnTo>
                <a:pt x="236734" y="139841"/>
              </a:lnTo>
            </a:path>
          </a:pathLst>
        </a:custGeom>
        <a:noFill/>
        <a:ln w="15875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BC649F-A2F1-4BDA-9744-1859C157784C}">
      <dsp:nvSpPr>
        <dsp:cNvPr id="0" name=""/>
        <dsp:cNvSpPr/>
      </dsp:nvSpPr>
      <dsp:spPr>
        <a:xfrm>
          <a:off x="1867370" y="1794017"/>
          <a:ext cx="946017" cy="139841"/>
        </a:xfrm>
        <a:custGeom>
          <a:avLst/>
          <a:gdLst/>
          <a:ahLst/>
          <a:cxnLst/>
          <a:rect l="0" t="0" r="0" b="0"/>
          <a:pathLst>
            <a:path>
              <a:moveTo>
                <a:pt x="946017" y="0"/>
              </a:moveTo>
              <a:lnTo>
                <a:pt x="946017" y="69920"/>
              </a:lnTo>
              <a:lnTo>
                <a:pt x="0" y="69920"/>
              </a:lnTo>
              <a:lnTo>
                <a:pt x="0" y="139841"/>
              </a:lnTo>
            </a:path>
          </a:pathLst>
        </a:custGeom>
        <a:noFill/>
        <a:ln w="15875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ED0376-15C2-4837-985A-074B910AA288}">
      <dsp:nvSpPr>
        <dsp:cNvPr id="0" name=""/>
        <dsp:cNvSpPr/>
      </dsp:nvSpPr>
      <dsp:spPr>
        <a:xfrm>
          <a:off x="542203" y="1794017"/>
          <a:ext cx="2271184" cy="139841"/>
        </a:xfrm>
        <a:custGeom>
          <a:avLst/>
          <a:gdLst/>
          <a:ahLst/>
          <a:cxnLst/>
          <a:rect l="0" t="0" r="0" b="0"/>
          <a:pathLst>
            <a:path>
              <a:moveTo>
                <a:pt x="2271184" y="0"/>
              </a:moveTo>
              <a:lnTo>
                <a:pt x="2271184" y="69920"/>
              </a:lnTo>
              <a:lnTo>
                <a:pt x="0" y="69920"/>
              </a:lnTo>
              <a:lnTo>
                <a:pt x="0" y="139841"/>
              </a:lnTo>
            </a:path>
          </a:pathLst>
        </a:custGeom>
        <a:noFill/>
        <a:ln w="15875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B0E846-53EA-4862-823A-5050670A2310}">
      <dsp:nvSpPr>
        <dsp:cNvPr id="0" name=""/>
        <dsp:cNvSpPr/>
      </dsp:nvSpPr>
      <dsp:spPr>
        <a:xfrm>
          <a:off x="3003343" y="1008247"/>
          <a:ext cx="1769697" cy="488789"/>
        </a:xfrm>
        <a:custGeom>
          <a:avLst/>
          <a:gdLst/>
          <a:ahLst/>
          <a:cxnLst/>
          <a:rect l="0" t="0" r="0" b="0"/>
          <a:pathLst>
            <a:path>
              <a:moveTo>
                <a:pt x="1769697" y="0"/>
              </a:moveTo>
              <a:lnTo>
                <a:pt x="1769697" y="488789"/>
              </a:lnTo>
              <a:lnTo>
                <a:pt x="0" y="488789"/>
              </a:lnTo>
            </a:path>
          </a:pathLst>
        </a:custGeom>
        <a:noFill/>
        <a:ln w="15875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182E2A-4256-4828-9149-10691FEFC57E}">
      <dsp:nvSpPr>
        <dsp:cNvPr id="0" name=""/>
        <dsp:cNvSpPr/>
      </dsp:nvSpPr>
      <dsp:spPr>
        <a:xfrm>
          <a:off x="3963028" y="675291"/>
          <a:ext cx="1620025" cy="332955"/>
        </a:xfrm>
        <a:prstGeom prst="arc">
          <a:avLst>
            <a:gd name="adj1" fmla="val 13200000"/>
            <a:gd name="adj2" fmla="val 19200000"/>
          </a:avLst>
        </a:prstGeom>
        <a:noFill/>
        <a:ln w="15875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BC28CC-D230-4F2E-B0ED-C9988DCE6E6B}">
      <dsp:nvSpPr>
        <dsp:cNvPr id="0" name=""/>
        <dsp:cNvSpPr/>
      </dsp:nvSpPr>
      <dsp:spPr>
        <a:xfrm>
          <a:off x="3963028" y="675291"/>
          <a:ext cx="1620025" cy="332955"/>
        </a:xfrm>
        <a:prstGeom prst="arc">
          <a:avLst>
            <a:gd name="adj1" fmla="val 2400000"/>
            <a:gd name="adj2" fmla="val 8400000"/>
          </a:avLst>
        </a:prstGeom>
        <a:noFill/>
        <a:ln w="15875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5F0115-F04E-4E03-80C7-9443B4B80D0A}">
      <dsp:nvSpPr>
        <dsp:cNvPr id="0" name=""/>
        <dsp:cNvSpPr/>
      </dsp:nvSpPr>
      <dsp:spPr>
        <a:xfrm>
          <a:off x="3153015" y="735223"/>
          <a:ext cx="3240051" cy="213091"/>
        </a:xfrm>
        <a:prstGeom prst="rect">
          <a:avLst/>
        </a:prstGeom>
        <a:noFill/>
        <a:ln w="9525" cap="flat" cmpd="sng" algn="ctr">
          <a:noFill/>
          <a:prstDash val="solid"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Акробатика</a:t>
          </a:r>
          <a:endParaRPr lang="ru-RU" sz="2400" kern="1200" dirty="0"/>
        </a:p>
      </dsp:txBody>
      <dsp:txXfrm>
        <a:off x="3153015" y="735223"/>
        <a:ext cx="3240051" cy="213091"/>
      </dsp:txXfrm>
    </dsp:sp>
    <dsp:sp modelId="{6D536068-2AC7-4127-AC3D-044F0617C538}">
      <dsp:nvSpPr>
        <dsp:cNvPr id="0" name=""/>
        <dsp:cNvSpPr/>
      </dsp:nvSpPr>
      <dsp:spPr>
        <a:xfrm>
          <a:off x="2563446" y="1402630"/>
          <a:ext cx="499883" cy="391386"/>
        </a:xfrm>
        <a:prstGeom prst="arc">
          <a:avLst>
            <a:gd name="adj1" fmla="val 13200000"/>
            <a:gd name="adj2" fmla="val 19200000"/>
          </a:avLst>
        </a:prstGeom>
        <a:noFill/>
        <a:ln w="15875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A913317-E7C7-4A41-9FAA-17CF5D93822E}">
      <dsp:nvSpPr>
        <dsp:cNvPr id="0" name=""/>
        <dsp:cNvSpPr/>
      </dsp:nvSpPr>
      <dsp:spPr>
        <a:xfrm>
          <a:off x="2563446" y="1402630"/>
          <a:ext cx="499883" cy="391386"/>
        </a:xfrm>
        <a:prstGeom prst="arc">
          <a:avLst>
            <a:gd name="adj1" fmla="val 2400000"/>
            <a:gd name="adj2" fmla="val 8400000"/>
          </a:avLst>
        </a:prstGeom>
        <a:noFill/>
        <a:ln w="15875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85A01C-7AE3-47D5-B82D-F23852CA3A10}">
      <dsp:nvSpPr>
        <dsp:cNvPr id="0" name=""/>
        <dsp:cNvSpPr/>
      </dsp:nvSpPr>
      <dsp:spPr>
        <a:xfrm>
          <a:off x="2313504" y="1473080"/>
          <a:ext cx="999766" cy="250487"/>
        </a:xfrm>
        <a:prstGeom prst="rect">
          <a:avLst/>
        </a:prstGeom>
        <a:noFill/>
        <a:ln w="9525" cap="flat" cmpd="sng" algn="ctr">
          <a:noFill/>
          <a:prstDash val="solid"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Партерная</a:t>
          </a:r>
          <a:endParaRPr lang="ru-RU" sz="1400" kern="1200" dirty="0"/>
        </a:p>
      </dsp:txBody>
      <dsp:txXfrm>
        <a:off x="2313504" y="1473080"/>
        <a:ext cx="999766" cy="250487"/>
      </dsp:txXfrm>
    </dsp:sp>
    <dsp:sp modelId="{F5DF13C5-215B-4957-A8E9-49F2F4908157}">
      <dsp:nvSpPr>
        <dsp:cNvPr id="0" name=""/>
        <dsp:cNvSpPr/>
      </dsp:nvSpPr>
      <dsp:spPr>
        <a:xfrm>
          <a:off x="271149" y="1933858"/>
          <a:ext cx="542108" cy="332955"/>
        </a:xfrm>
        <a:prstGeom prst="arc">
          <a:avLst>
            <a:gd name="adj1" fmla="val 13200000"/>
            <a:gd name="adj2" fmla="val 19200000"/>
          </a:avLst>
        </a:prstGeom>
        <a:noFill/>
        <a:ln w="15875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1135AF-BE1E-4E97-A03D-3021AEBC1BB2}">
      <dsp:nvSpPr>
        <dsp:cNvPr id="0" name=""/>
        <dsp:cNvSpPr/>
      </dsp:nvSpPr>
      <dsp:spPr>
        <a:xfrm>
          <a:off x="271149" y="1933858"/>
          <a:ext cx="542108" cy="332955"/>
        </a:xfrm>
        <a:prstGeom prst="arc">
          <a:avLst>
            <a:gd name="adj1" fmla="val 2400000"/>
            <a:gd name="adj2" fmla="val 8400000"/>
          </a:avLst>
        </a:prstGeom>
        <a:noFill/>
        <a:ln w="15875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B7C344-B87C-4869-842F-B087B4FBA055}">
      <dsp:nvSpPr>
        <dsp:cNvPr id="0" name=""/>
        <dsp:cNvSpPr/>
      </dsp:nvSpPr>
      <dsp:spPr>
        <a:xfrm>
          <a:off x="95" y="1993790"/>
          <a:ext cx="1084216" cy="213091"/>
        </a:xfrm>
        <a:prstGeom prst="rect">
          <a:avLst/>
        </a:prstGeom>
        <a:noFill/>
        <a:ln w="9525" cap="flat" cmpd="sng" algn="ctr">
          <a:noFill/>
          <a:prstDash val="solid"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Arial" panose="020B0604020202020204" pitchFamily="34" charset="0"/>
              <a:cs typeface="Arial" panose="020B0604020202020204" pitchFamily="34" charset="0"/>
            </a:rPr>
            <a:t>Вольтижная</a:t>
          </a:r>
          <a:endParaRPr lang="ru-RU" sz="1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95" y="1993790"/>
        <a:ext cx="1084216" cy="213091"/>
      </dsp:txXfrm>
    </dsp:sp>
    <dsp:sp modelId="{121B19B7-ED35-465B-A71B-8C4AC03C0177}">
      <dsp:nvSpPr>
        <dsp:cNvPr id="0" name=""/>
        <dsp:cNvSpPr/>
      </dsp:nvSpPr>
      <dsp:spPr>
        <a:xfrm>
          <a:off x="1545762" y="1933858"/>
          <a:ext cx="643217" cy="332955"/>
        </a:xfrm>
        <a:prstGeom prst="arc">
          <a:avLst>
            <a:gd name="adj1" fmla="val 13200000"/>
            <a:gd name="adj2" fmla="val 19200000"/>
          </a:avLst>
        </a:prstGeom>
        <a:noFill/>
        <a:ln w="15875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DF966B6-3907-4129-8CD0-DB83230B4BFC}">
      <dsp:nvSpPr>
        <dsp:cNvPr id="0" name=""/>
        <dsp:cNvSpPr/>
      </dsp:nvSpPr>
      <dsp:spPr>
        <a:xfrm>
          <a:off x="1545762" y="1933858"/>
          <a:ext cx="643217" cy="332955"/>
        </a:xfrm>
        <a:prstGeom prst="arc">
          <a:avLst>
            <a:gd name="adj1" fmla="val 2400000"/>
            <a:gd name="adj2" fmla="val 8400000"/>
          </a:avLst>
        </a:prstGeom>
        <a:noFill/>
        <a:ln w="15875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ACF237-CCC4-4569-B98E-7C4CF3EAB9FB}">
      <dsp:nvSpPr>
        <dsp:cNvPr id="0" name=""/>
        <dsp:cNvSpPr/>
      </dsp:nvSpPr>
      <dsp:spPr>
        <a:xfrm>
          <a:off x="1224153" y="1993790"/>
          <a:ext cx="1286434" cy="213091"/>
        </a:xfrm>
        <a:prstGeom prst="rect">
          <a:avLst/>
        </a:prstGeom>
        <a:noFill/>
        <a:ln w="9525" cap="flat" cmpd="sng" algn="ctr">
          <a:noFill/>
          <a:prstDash val="solid"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Arial" panose="020B0604020202020204" pitchFamily="34" charset="0"/>
              <a:cs typeface="Arial" panose="020B0604020202020204" pitchFamily="34" charset="0"/>
            </a:rPr>
            <a:t>Пластическая</a:t>
          </a:r>
          <a:endParaRPr lang="ru-RU" sz="1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224153" y="1993790"/>
        <a:ext cx="1286434" cy="213091"/>
      </dsp:txXfrm>
    </dsp:sp>
    <dsp:sp modelId="{29942834-93CD-42DD-A524-0ADBDC84ED33}">
      <dsp:nvSpPr>
        <dsp:cNvPr id="0" name=""/>
        <dsp:cNvSpPr/>
      </dsp:nvSpPr>
      <dsp:spPr>
        <a:xfrm>
          <a:off x="2850275" y="1933858"/>
          <a:ext cx="399693" cy="332955"/>
        </a:xfrm>
        <a:prstGeom prst="arc">
          <a:avLst>
            <a:gd name="adj1" fmla="val 13200000"/>
            <a:gd name="adj2" fmla="val 19200000"/>
          </a:avLst>
        </a:prstGeom>
        <a:noFill/>
        <a:ln w="15875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8D5234-21BE-4030-A98E-D7E34FFD13A5}">
      <dsp:nvSpPr>
        <dsp:cNvPr id="0" name=""/>
        <dsp:cNvSpPr/>
      </dsp:nvSpPr>
      <dsp:spPr>
        <a:xfrm>
          <a:off x="2850275" y="1933858"/>
          <a:ext cx="399693" cy="332955"/>
        </a:xfrm>
        <a:prstGeom prst="arc">
          <a:avLst>
            <a:gd name="adj1" fmla="val 2400000"/>
            <a:gd name="adj2" fmla="val 8400000"/>
          </a:avLst>
        </a:prstGeom>
        <a:noFill/>
        <a:ln w="15875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B6301B-E20A-4C30-95D9-F0689C1753FB}">
      <dsp:nvSpPr>
        <dsp:cNvPr id="0" name=""/>
        <dsp:cNvSpPr/>
      </dsp:nvSpPr>
      <dsp:spPr>
        <a:xfrm>
          <a:off x="2650429" y="1993790"/>
          <a:ext cx="799386" cy="213091"/>
        </a:xfrm>
        <a:prstGeom prst="rect">
          <a:avLst/>
        </a:prstGeom>
        <a:noFill/>
        <a:ln w="9525" cap="flat" cmpd="sng" algn="ctr">
          <a:noFill/>
          <a:prstDash val="solid"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Arial" panose="020B0604020202020204" pitchFamily="34" charset="0"/>
              <a:cs typeface="Arial" panose="020B0604020202020204" pitchFamily="34" charset="0"/>
            </a:rPr>
            <a:t>Силовая</a:t>
          </a:r>
          <a:endParaRPr lang="ru-RU" sz="1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650429" y="1993790"/>
        <a:ext cx="799386" cy="213091"/>
      </dsp:txXfrm>
    </dsp:sp>
    <dsp:sp modelId="{77C5CF6B-8C46-4168-B69C-488D8ED2B258}">
      <dsp:nvSpPr>
        <dsp:cNvPr id="0" name=""/>
        <dsp:cNvSpPr/>
      </dsp:nvSpPr>
      <dsp:spPr>
        <a:xfrm>
          <a:off x="3849306" y="1950085"/>
          <a:ext cx="519297" cy="293377"/>
        </a:xfrm>
        <a:prstGeom prst="arc">
          <a:avLst>
            <a:gd name="adj1" fmla="val 13200000"/>
            <a:gd name="adj2" fmla="val 19200000"/>
          </a:avLst>
        </a:prstGeom>
        <a:noFill/>
        <a:ln w="15875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8CF89F-14E9-4E06-B624-C1937D04F36B}">
      <dsp:nvSpPr>
        <dsp:cNvPr id="0" name=""/>
        <dsp:cNvSpPr/>
      </dsp:nvSpPr>
      <dsp:spPr>
        <a:xfrm>
          <a:off x="3849306" y="1950085"/>
          <a:ext cx="519297" cy="293377"/>
        </a:xfrm>
        <a:prstGeom prst="arc">
          <a:avLst>
            <a:gd name="adj1" fmla="val 2400000"/>
            <a:gd name="adj2" fmla="val 8400000"/>
          </a:avLst>
        </a:prstGeom>
        <a:noFill/>
        <a:ln w="15875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B38A76-7D1C-4796-89E8-E5C60709BC75}">
      <dsp:nvSpPr>
        <dsp:cNvPr id="0" name=""/>
        <dsp:cNvSpPr/>
      </dsp:nvSpPr>
      <dsp:spPr>
        <a:xfrm>
          <a:off x="3589657" y="2002893"/>
          <a:ext cx="1038595" cy="187761"/>
        </a:xfrm>
        <a:prstGeom prst="rect">
          <a:avLst/>
        </a:prstGeom>
        <a:noFill/>
        <a:ln w="9525" cap="flat" cmpd="sng" algn="ctr">
          <a:noFill/>
          <a:prstDash val="solid"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Arial" panose="020B0604020202020204" pitchFamily="34" charset="0"/>
              <a:cs typeface="Arial" panose="020B0604020202020204" pitchFamily="34" charset="0"/>
            </a:rPr>
            <a:t>Прыжковая</a:t>
          </a:r>
          <a:endParaRPr lang="ru-RU" sz="1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589657" y="2002893"/>
        <a:ext cx="1038595" cy="187761"/>
      </dsp:txXfrm>
    </dsp:sp>
    <dsp:sp modelId="{4B281660-2554-4954-BD4E-A326387DA35E}">
      <dsp:nvSpPr>
        <dsp:cNvPr id="0" name=""/>
        <dsp:cNvSpPr/>
      </dsp:nvSpPr>
      <dsp:spPr>
        <a:xfrm>
          <a:off x="4473475" y="2383304"/>
          <a:ext cx="417463" cy="449813"/>
        </a:xfrm>
        <a:prstGeom prst="arc">
          <a:avLst>
            <a:gd name="adj1" fmla="val 13200000"/>
            <a:gd name="adj2" fmla="val 19200000"/>
          </a:avLst>
        </a:prstGeom>
        <a:noFill/>
        <a:ln w="15875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AD25D9-0468-4D57-8C95-31FF7702852A}">
      <dsp:nvSpPr>
        <dsp:cNvPr id="0" name=""/>
        <dsp:cNvSpPr/>
      </dsp:nvSpPr>
      <dsp:spPr>
        <a:xfrm>
          <a:off x="4473475" y="2383304"/>
          <a:ext cx="417463" cy="449813"/>
        </a:xfrm>
        <a:prstGeom prst="arc">
          <a:avLst>
            <a:gd name="adj1" fmla="val 2400000"/>
            <a:gd name="adj2" fmla="val 8400000"/>
          </a:avLst>
        </a:prstGeom>
        <a:noFill/>
        <a:ln w="15875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2556E9-DFC7-4B2E-88B3-254F6DEC48A5}">
      <dsp:nvSpPr>
        <dsp:cNvPr id="0" name=""/>
        <dsp:cNvSpPr/>
      </dsp:nvSpPr>
      <dsp:spPr>
        <a:xfrm>
          <a:off x="4264744" y="2464270"/>
          <a:ext cx="834926" cy="287880"/>
        </a:xfrm>
        <a:prstGeom prst="rect">
          <a:avLst/>
        </a:prstGeom>
        <a:noFill/>
        <a:ln w="9525" cap="flat" cmpd="sng" algn="ctr">
          <a:noFill/>
          <a:prstDash val="solid"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latin typeface="Arial" panose="020B0604020202020204" pitchFamily="34" charset="0"/>
              <a:cs typeface="Arial" panose="020B0604020202020204" pitchFamily="34" charset="0"/>
            </a:rPr>
            <a:t>Темповая и каскадная</a:t>
          </a:r>
          <a:endParaRPr lang="ru-RU" sz="1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264744" y="2464270"/>
        <a:ext cx="834926" cy="287880"/>
      </dsp:txXfrm>
    </dsp:sp>
    <dsp:sp modelId="{C5549121-7279-4ED5-BCE8-77A830B4E283}">
      <dsp:nvSpPr>
        <dsp:cNvPr id="0" name=""/>
        <dsp:cNvSpPr/>
      </dsp:nvSpPr>
      <dsp:spPr>
        <a:xfrm>
          <a:off x="4431222" y="2972958"/>
          <a:ext cx="332955" cy="617276"/>
        </a:xfrm>
        <a:prstGeom prst="arc">
          <a:avLst>
            <a:gd name="adj1" fmla="val 13200000"/>
            <a:gd name="adj2" fmla="val 19200000"/>
          </a:avLst>
        </a:prstGeom>
        <a:noFill/>
        <a:ln w="15875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EEFB0B-C9A4-4294-9C98-724362B78D77}">
      <dsp:nvSpPr>
        <dsp:cNvPr id="0" name=""/>
        <dsp:cNvSpPr/>
      </dsp:nvSpPr>
      <dsp:spPr>
        <a:xfrm>
          <a:off x="4431222" y="2972958"/>
          <a:ext cx="332955" cy="617276"/>
        </a:xfrm>
        <a:prstGeom prst="arc">
          <a:avLst>
            <a:gd name="adj1" fmla="val 2400000"/>
            <a:gd name="adj2" fmla="val 8400000"/>
          </a:avLst>
        </a:prstGeom>
        <a:noFill/>
        <a:ln w="15875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A0E9D0-F1F8-4FAA-B984-75F45C4F3DF3}">
      <dsp:nvSpPr>
        <dsp:cNvPr id="0" name=""/>
        <dsp:cNvSpPr/>
      </dsp:nvSpPr>
      <dsp:spPr>
        <a:xfrm>
          <a:off x="4264744" y="3084068"/>
          <a:ext cx="665911" cy="395056"/>
        </a:xfrm>
        <a:prstGeom prst="rect">
          <a:avLst/>
        </a:prstGeom>
        <a:noFill/>
        <a:ln w="9525" cap="flat" cmpd="sng" algn="ctr">
          <a:noFill/>
          <a:prstDash val="solid"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latin typeface="Arial" panose="020B0604020202020204" pitchFamily="34" charset="0"/>
              <a:cs typeface="Arial" panose="020B0604020202020204" pitchFamily="34" charset="0"/>
            </a:rPr>
            <a:t>Прыжки</a:t>
          </a:r>
          <a:r>
            <a:rPr lang="ru-RU" sz="1200" kern="1200" dirty="0" smtClean="0"/>
            <a:t> на батуте</a:t>
          </a:r>
          <a:endParaRPr lang="ru-RU" sz="1200" kern="1200" dirty="0"/>
        </a:p>
      </dsp:txBody>
      <dsp:txXfrm>
        <a:off x="4264744" y="3084068"/>
        <a:ext cx="665911" cy="395056"/>
      </dsp:txXfrm>
    </dsp:sp>
    <dsp:sp modelId="{D3D26BC7-5AC1-48E0-9EF2-0074B9BCA337}">
      <dsp:nvSpPr>
        <dsp:cNvPr id="0" name=""/>
        <dsp:cNvSpPr/>
      </dsp:nvSpPr>
      <dsp:spPr>
        <a:xfrm>
          <a:off x="4501935" y="3747423"/>
          <a:ext cx="474381" cy="290647"/>
        </a:xfrm>
        <a:prstGeom prst="arc">
          <a:avLst>
            <a:gd name="adj1" fmla="val 13200000"/>
            <a:gd name="adj2" fmla="val 19200000"/>
          </a:avLst>
        </a:prstGeom>
        <a:noFill/>
        <a:ln w="15875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D3D7D7-4EF1-4D6C-AC03-945CE79C0B1C}">
      <dsp:nvSpPr>
        <dsp:cNvPr id="0" name=""/>
        <dsp:cNvSpPr/>
      </dsp:nvSpPr>
      <dsp:spPr>
        <a:xfrm>
          <a:off x="4501935" y="3747423"/>
          <a:ext cx="474381" cy="290647"/>
        </a:xfrm>
        <a:prstGeom prst="arc">
          <a:avLst>
            <a:gd name="adj1" fmla="val 2400000"/>
            <a:gd name="adj2" fmla="val 8400000"/>
          </a:avLst>
        </a:prstGeom>
        <a:noFill/>
        <a:ln w="15875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90D1B7-776F-43AC-B49B-88CF572AEC7B}">
      <dsp:nvSpPr>
        <dsp:cNvPr id="0" name=""/>
        <dsp:cNvSpPr/>
      </dsp:nvSpPr>
      <dsp:spPr>
        <a:xfrm>
          <a:off x="4264744" y="3799739"/>
          <a:ext cx="948763" cy="186014"/>
        </a:xfrm>
        <a:prstGeom prst="rect">
          <a:avLst/>
        </a:prstGeom>
        <a:noFill/>
        <a:ln w="9525" cap="flat" cmpd="sng" algn="ctr">
          <a:noFill/>
          <a:prstDash val="solid"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latin typeface="Arial" panose="020B0604020202020204" pitchFamily="34" charset="0"/>
              <a:cs typeface="Arial" panose="020B0604020202020204" pitchFamily="34" charset="0"/>
            </a:rPr>
            <a:t>Икарейские игры</a:t>
          </a:r>
          <a:endParaRPr lang="ru-RU" sz="1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264744" y="3799739"/>
        <a:ext cx="948763" cy="186014"/>
      </dsp:txXfrm>
    </dsp:sp>
    <dsp:sp modelId="{875C4432-88CE-41A2-9890-83969E078693}">
      <dsp:nvSpPr>
        <dsp:cNvPr id="0" name=""/>
        <dsp:cNvSpPr/>
      </dsp:nvSpPr>
      <dsp:spPr>
        <a:xfrm>
          <a:off x="4499469" y="4177911"/>
          <a:ext cx="469450" cy="765778"/>
        </a:xfrm>
        <a:prstGeom prst="arc">
          <a:avLst>
            <a:gd name="adj1" fmla="val 13200000"/>
            <a:gd name="adj2" fmla="val 19200000"/>
          </a:avLst>
        </a:prstGeom>
        <a:noFill/>
        <a:ln w="15875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D5DA6F-CC10-4A61-8D7C-7FC1F9048430}">
      <dsp:nvSpPr>
        <dsp:cNvPr id="0" name=""/>
        <dsp:cNvSpPr/>
      </dsp:nvSpPr>
      <dsp:spPr>
        <a:xfrm>
          <a:off x="4499469" y="4177911"/>
          <a:ext cx="469450" cy="765778"/>
        </a:xfrm>
        <a:prstGeom prst="arc">
          <a:avLst>
            <a:gd name="adj1" fmla="val 2400000"/>
            <a:gd name="adj2" fmla="val 8400000"/>
          </a:avLst>
        </a:prstGeom>
        <a:noFill/>
        <a:ln w="15875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FF2CC1-A4B6-4569-9FF1-95E56163967D}">
      <dsp:nvSpPr>
        <dsp:cNvPr id="0" name=""/>
        <dsp:cNvSpPr/>
      </dsp:nvSpPr>
      <dsp:spPr>
        <a:xfrm>
          <a:off x="4264744" y="4315751"/>
          <a:ext cx="938901" cy="490097"/>
        </a:xfrm>
        <a:prstGeom prst="rect">
          <a:avLst/>
        </a:prstGeom>
        <a:noFill/>
        <a:ln w="9525" cap="flat" cmpd="sng" algn="ctr">
          <a:noFill/>
          <a:prstDash val="solid"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latin typeface="Arial" panose="020B0604020202020204" pitchFamily="34" charset="0"/>
              <a:cs typeface="Arial" panose="020B0604020202020204" pitchFamily="34" charset="0"/>
            </a:rPr>
            <a:t>С подкидными досками</a:t>
          </a:r>
          <a:endParaRPr lang="ru-RU" sz="1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264744" y="4315751"/>
        <a:ext cx="938901" cy="490097"/>
      </dsp:txXfrm>
    </dsp:sp>
    <dsp:sp modelId="{58DED813-DC8F-4BAB-B758-DFACC01311B7}">
      <dsp:nvSpPr>
        <dsp:cNvPr id="0" name=""/>
        <dsp:cNvSpPr/>
      </dsp:nvSpPr>
      <dsp:spPr>
        <a:xfrm>
          <a:off x="4481357" y="5083531"/>
          <a:ext cx="433225" cy="463877"/>
        </a:xfrm>
        <a:prstGeom prst="arc">
          <a:avLst>
            <a:gd name="adj1" fmla="val 13200000"/>
            <a:gd name="adj2" fmla="val 19200000"/>
          </a:avLst>
        </a:prstGeom>
        <a:noFill/>
        <a:ln w="15875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ABE8124-5B76-4BD7-8320-21BF79A70C75}">
      <dsp:nvSpPr>
        <dsp:cNvPr id="0" name=""/>
        <dsp:cNvSpPr/>
      </dsp:nvSpPr>
      <dsp:spPr>
        <a:xfrm>
          <a:off x="4481357" y="5083531"/>
          <a:ext cx="433225" cy="463877"/>
        </a:xfrm>
        <a:prstGeom prst="arc">
          <a:avLst>
            <a:gd name="adj1" fmla="val 2400000"/>
            <a:gd name="adj2" fmla="val 8400000"/>
          </a:avLst>
        </a:prstGeom>
        <a:noFill/>
        <a:ln w="15875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9AFE75-460E-487F-8D90-2173BF62D401}">
      <dsp:nvSpPr>
        <dsp:cNvPr id="0" name=""/>
        <dsp:cNvSpPr/>
      </dsp:nvSpPr>
      <dsp:spPr>
        <a:xfrm>
          <a:off x="4264744" y="5167029"/>
          <a:ext cx="866450" cy="296881"/>
        </a:xfrm>
        <a:prstGeom prst="rect">
          <a:avLst/>
        </a:prstGeom>
        <a:noFill/>
        <a:ln w="9525" cap="flat" cmpd="sng" algn="ctr">
          <a:noFill/>
          <a:prstDash val="solid"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latin typeface="Arial" panose="020B0604020202020204" pitchFamily="34" charset="0"/>
              <a:cs typeface="Arial" panose="020B0604020202020204" pitchFamily="34" charset="0"/>
            </a:rPr>
            <a:t>Плечевая акробатика</a:t>
          </a:r>
          <a:endParaRPr lang="ru-RU" sz="1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264744" y="5167029"/>
        <a:ext cx="866450" cy="296881"/>
      </dsp:txXfrm>
    </dsp:sp>
    <dsp:sp modelId="{96A851DF-D154-4914-8A23-5822FFCE9D2F}">
      <dsp:nvSpPr>
        <dsp:cNvPr id="0" name=""/>
        <dsp:cNvSpPr/>
      </dsp:nvSpPr>
      <dsp:spPr>
        <a:xfrm>
          <a:off x="4481357" y="5713150"/>
          <a:ext cx="433225" cy="269784"/>
        </a:xfrm>
        <a:prstGeom prst="arc">
          <a:avLst>
            <a:gd name="adj1" fmla="val 13200000"/>
            <a:gd name="adj2" fmla="val 19200000"/>
          </a:avLst>
        </a:prstGeom>
        <a:noFill/>
        <a:ln w="15875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E27437-DA0F-42B6-B8DE-CD174B708B2F}">
      <dsp:nvSpPr>
        <dsp:cNvPr id="0" name=""/>
        <dsp:cNvSpPr/>
      </dsp:nvSpPr>
      <dsp:spPr>
        <a:xfrm>
          <a:off x="4481357" y="5713150"/>
          <a:ext cx="433225" cy="269784"/>
        </a:xfrm>
        <a:prstGeom prst="arc">
          <a:avLst>
            <a:gd name="adj1" fmla="val 2400000"/>
            <a:gd name="adj2" fmla="val 8400000"/>
          </a:avLst>
        </a:prstGeom>
        <a:noFill/>
        <a:ln w="15875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A0FF124-BA69-4C22-8A3B-D34BC9630D2F}">
      <dsp:nvSpPr>
        <dsp:cNvPr id="0" name=""/>
        <dsp:cNvSpPr/>
      </dsp:nvSpPr>
      <dsp:spPr>
        <a:xfrm>
          <a:off x="4264744" y="5761711"/>
          <a:ext cx="866450" cy="172661"/>
        </a:xfrm>
        <a:prstGeom prst="rect">
          <a:avLst/>
        </a:prstGeom>
        <a:noFill/>
        <a:ln w="9525" cap="flat" cmpd="sng" algn="ctr">
          <a:noFill/>
          <a:prstDash val="solid"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latin typeface="Arial" panose="020B0604020202020204" pitchFamily="34" charset="0"/>
              <a:cs typeface="Arial" panose="020B0604020202020204" pitchFamily="34" charset="0"/>
            </a:rPr>
            <a:t>Прыжки с трамплина</a:t>
          </a:r>
          <a:endParaRPr lang="ru-RU" sz="1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264744" y="5761711"/>
        <a:ext cx="866450" cy="172661"/>
      </dsp:txXfrm>
    </dsp:sp>
    <dsp:sp modelId="{859C0B62-BBF0-4179-BED7-92AF5AFE5DAB}">
      <dsp:nvSpPr>
        <dsp:cNvPr id="0" name=""/>
        <dsp:cNvSpPr/>
      </dsp:nvSpPr>
      <dsp:spPr>
        <a:xfrm>
          <a:off x="5859999" y="1900277"/>
          <a:ext cx="404561" cy="332955"/>
        </a:xfrm>
        <a:prstGeom prst="arc">
          <a:avLst>
            <a:gd name="adj1" fmla="val 13200000"/>
            <a:gd name="adj2" fmla="val 19200000"/>
          </a:avLst>
        </a:prstGeom>
        <a:noFill/>
        <a:ln w="15875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AB1677-C5EC-4373-8B2B-3DC4AB663D8A}">
      <dsp:nvSpPr>
        <dsp:cNvPr id="0" name=""/>
        <dsp:cNvSpPr/>
      </dsp:nvSpPr>
      <dsp:spPr>
        <a:xfrm>
          <a:off x="5859999" y="1900277"/>
          <a:ext cx="404561" cy="332955"/>
        </a:xfrm>
        <a:prstGeom prst="arc">
          <a:avLst>
            <a:gd name="adj1" fmla="val 2400000"/>
            <a:gd name="adj2" fmla="val 8400000"/>
          </a:avLst>
        </a:prstGeom>
        <a:noFill/>
        <a:ln w="15875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6C5905-4E69-4020-826C-671878BA1938}">
      <dsp:nvSpPr>
        <dsp:cNvPr id="0" name=""/>
        <dsp:cNvSpPr/>
      </dsp:nvSpPr>
      <dsp:spPr>
        <a:xfrm>
          <a:off x="5657718" y="1960209"/>
          <a:ext cx="809122" cy="213091"/>
        </a:xfrm>
        <a:prstGeom prst="rect">
          <a:avLst/>
        </a:prstGeom>
        <a:noFill/>
        <a:ln w="9525" cap="flat" cmpd="sng" algn="ctr">
          <a:noFill/>
          <a:prstDash val="solid"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Arial" panose="020B0604020202020204" pitchFamily="34" charset="0"/>
              <a:cs typeface="Arial" panose="020B0604020202020204" pitchFamily="34" charset="0"/>
            </a:rPr>
            <a:t>Конная</a:t>
          </a:r>
          <a:endParaRPr lang="ru-RU" sz="1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657718" y="1960209"/>
        <a:ext cx="809122" cy="213091"/>
      </dsp:txXfrm>
    </dsp:sp>
    <dsp:sp modelId="{DBA998A3-CD17-440B-BFED-286F8CA8C2EE}">
      <dsp:nvSpPr>
        <dsp:cNvPr id="0" name=""/>
        <dsp:cNvSpPr/>
      </dsp:nvSpPr>
      <dsp:spPr>
        <a:xfrm>
          <a:off x="6718671" y="2387922"/>
          <a:ext cx="472790" cy="473985"/>
        </a:xfrm>
        <a:prstGeom prst="arc">
          <a:avLst>
            <a:gd name="adj1" fmla="val 13200000"/>
            <a:gd name="adj2" fmla="val 19200000"/>
          </a:avLst>
        </a:prstGeom>
        <a:noFill/>
        <a:ln w="15875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9062E5-171A-4201-A5B0-A680BDDE540F}">
      <dsp:nvSpPr>
        <dsp:cNvPr id="0" name=""/>
        <dsp:cNvSpPr/>
      </dsp:nvSpPr>
      <dsp:spPr>
        <a:xfrm>
          <a:off x="6718671" y="2387922"/>
          <a:ext cx="472790" cy="473985"/>
        </a:xfrm>
        <a:prstGeom prst="arc">
          <a:avLst>
            <a:gd name="adj1" fmla="val 2400000"/>
            <a:gd name="adj2" fmla="val 8400000"/>
          </a:avLst>
        </a:prstGeom>
        <a:noFill/>
        <a:ln w="15875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74D86D-FBEB-4F95-9913-0590C37E9D62}">
      <dsp:nvSpPr>
        <dsp:cNvPr id="0" name=""/>
        <dsp:cNvSpPr/>
      </dsp:nvSpPr>
      <dsp:spPr>
        <a:xfrm>
          <a:off x="6482275" y="2473240"/>
          <a:ext cx="945580" cy="303350"/>
        </a:xfrm>
        <a:prstGeom prst="rect">
          <a:avLst/>
        </a:prstGeom>
        <a:noFill/>
        <a:ln w="9525" cap="flat" cmpd="sng" algn="ctr">
          <a:noFill/>
          <a:prstDash val="solid"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latin typeface="Arial" panose="020B0604020202020204" pitchFamily="34" charset="0"/>
              <a:cs typeface="Arial" panose="020B0604020202020204" pitchFamily="34" charset="0"/>
            </a:rPr>
            <a:t>Джигитовка</a:t>
          </a:r>
          <a:endParaRPr lang="ru-RU" sz="1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482275" y="2473240"/>
        <a:ext cx="945580" cy="303350"/>
      </dsp:txXfrm>
    </dsp:sp>
    <dsp:sp modelId="{7D0AF14A-8BE8-4D08-99B4-013F611F9407}">
      <dsp:nvSpPr>
        <dsp:cNvPr id="0" name=""/>
        <dsp:cNvSpPr/>
      </dsp:nvSpPr>
      <dsp:spPr>
        <a:xfrm>
          <a:off x="6648753" y="3016597"/>
          <a:ext cx="332955" cy="332955"/>
        </a:xfrm>
        <a:prstGeom prst="arc">
          <a:avLst>
            <a:gd name="adj1" fmla="val 13200000"/>
            <a:gd name="adj2" fmla="val 19200000"/>
          </a:avLst>
        </a:prstGeom>
        <a:noFill/>
        <a:ln w="15875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A6900E7-150D-4C13-8DFD-8E6945A69709}">
      <dsp:nvSpPr>
        <dsp:cNvPr id="0" name=""/>
        <dsp:cNvSpPr/>
      </dsp:nvSpPr>
      <dsp:spPr>
        <a:xfrm>
          <a:off x="6648753" y="3016597"/>
          <a:ext cx="332955" cy="332955"/>
        </a:xfrm>
        <a:prstGeom prst="arc">
          <a:avLst>
            <a:gd name="adj1" fmla="val 2400000"/>
            <a:gd name="adj2" fmla="val 8400000"/>
          </a:avLst>
        </a:prstGeom>
        <a:noFill/>
        <a:ln w="15875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7C1724-28AD-4FA3-B084-1B3EE6071FB5}">
      <dsp:nvSpPr>
        <dsp:cNvPr id="0" name=""/>
        <dsp:cNvSpPr/>
      </dsp:nvSpPr>
      <dsp:spPr>
        <a:xfrm>
          <a:off x="6482275" y="3076529"/>
          <a:ext cx="665911" cy="213091"/>
        </a:xfrm>
        <a:prstGeom prst="rect">
          <a:avLst/>
        </a:prstGeom>
        <a:noFill/>
        <a:ln w="9525" cap="flat" cmpd="sng" algn="ctr">
          <a:noFill/>
          <a:prstDash val="solid"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latin typeface="Arial" panose="020B0604020202020204" pitchFamily="34" charset="0"/>
              <a:cs typeface="Arial" panose="020B0604020202020204" pitchFamily="34" charset="0"/>
            </a:rPr>
            <a:t>Вольтиж</a:t>
          </a:r>
          <a:endParaRPr lang="ru-RU" sz="1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482275" y="3076529"/>
        <a:ext cx="665911" cy="213091"/>
      </dsp:txXfrm>
    </dsp:sp>
    <dsp:sp modelId="{CFC23198-A6DF-4979-9E5E-F6EA3CD00962}">
      <dsp:nvSpPr>
        <dsp:cNvPr id="0" name=""/>
        <dsp:cNvSpPr/>
      </dsp:nvSpPr>
      <dsp:spPr>
        <a:xfrm>
          <a:off x="6709704" y="3504241"/>
          <a:ext cx="332955" cy="332955"/>
        </a:xfrm>
        <a:prstGeom prst="arc">
          <a:avLst>
            <a:gd name="adj1" fmla="val 13200000"/>
            <a:gd name="adj2" fmla="val 19200000"/>
          </a:avLst>
        </a:prstGeom>
        <a:noFill/>
        <a:ln w="15875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C5FCCC-D085-4789-9FE3-00F9728F1A48}">
      <dsp:nvSpPr>
        <dsp:cNvPr id="0" name=""/>
        <dsp:cNvSpPr/>
      </dsp:nvSpPr>
      <dsp:spPr>
        <a:xfrm>
          <a:off x="6709704" y="3504241"/>
          <a:ext cx="332955" cy="332955"/>
        </a:xfrm>
        <a:prstGeom prst="arc">
          <a:avLst>
            <a:gd name="adj1" fmla="val 2400000"/>
            <a:gd name="adj2" fmla="val 8400000"/>
          </a:avLst>
        </a:prstGeom>
        <a:noFill/>
        <a:ln w="15875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3EF66BE-EE4F-4D1D-9E6C-EFE0DE80D227}">
      <dsp:nvSpPr>
        <dsp:cNvPr id="0" name=""/>
        <dsp:cNvSpPr/>
      </dsp:nvSpPr>
      <dsp:spPr>
        <a:xfrm>
          <a:off x="6543226" y="3564173"/>
          <a:ext cx="665911" cy="213091"/>
        </a:xfrm>
        <a:prstGeom prst="rect">
          <a:avLst/>
        </a:prstGeom>
        <a:noFill/>
        <a:ln w="9525" cap="flat" cmpd="sng" algn="ctr">
          <a:noFill/>
          <a:prstDash val="solid"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latin typeface="Arial" panose="020B0604020202020204" pitchFamily="34" charset="0"/>
              <a:cs typeface="Arial" panose="020B0604020202020204" pitchFamily="34" charset="0"/>
            </a:rPr>
            <a:t>Гротеск</a:t>
          </a:r>
          <a:endParaRPr lang="ru-RU" sz="1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543226" y="3564173"/>
        <a:ext cx="665911" cy="213091"/>
      </dsp:txXfrm>
    </dsp:sp>
    <dsp:sp modelId="{53FEAD03-514F-4FD4-A77B-A379A3C30783}">
      <dsp:nvSpPr>
        <dsp:cNvPr id="0" name=""/>
        <dsp:cNvSpPr/>
      </dsp:nvSpPr>
      <dsp:spPr>
        <a:xfrm>
          <a:off x="6770662" y="3991886"/>
          <a:ext cx="332955" cy="332955"/>
        </a:xfrm>
        <a:prstGeom prst="arc">
          <a:avLst>
            <a:gd name="adj1" fmla="val 13200000"/>
            <a:gd name="adj2" fmla="val 19200000"/>
          </a:avLst>
        </a:prstGeom>
        <a:noFill/>
        <a:ln w="15875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8B1BD1-7EE3-401B-8C5C-BBE015B5F792}">
      <dsp:nvSpPr>
        <dsp:cNvPr id="0" name=""/>
        <dsp:cNvSpPr/>
      </dsp:nvSpPr>
      <dsp:spPr>
        <a:xfrm>
          <a:off x="6770662" y="3991886"/>
          <a:ext cx="332955" cy="332955"/>
        </a:xfrm>
        <a:prstGeom prst="arc">
          <a:avLst>
            <a:gd name="adj1" fmla="val 2400000"/>
            <a:gd name="adj2" fmla="val 8400000"/>
          </a:avLst>
        </a:prstGeom>
        <a:noFill/>
        <a:ln w="15875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3D260E3-D937-4C75-A62E-B9538432F3BE}">
      <dsp:nvSpPr>
        <dsp:cNvPr id="0" name=""/>
        <dsp:cNvSpPr/>
      </dsp:nvSpPr>
      <dsp:spPr>
        <a:xfrm>
          <a:off x="6604184" y="4051818"/>
          <a:ext cx="665911" cy="213091"/>
        </a:xfrm>
        <a:prstGeom prst="rect">
          <a:avLst/>
        </a:prstGeom>
        <a:noFill/>
        <a:ln w="9525" cap="flat" cmpd="sng" algn="ctr">
          <a:noFill/>
          <a:prstDash val="solid"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latin typeface="Arial" panose="020B0604020202020204" pitchFamily="34" charset="0"/>
              <a:cs typeface="Arial" panose="020B0604020202020204" pitchFamily="34" charset="0"/>
            </a:rPr>
            <a:t>Жокеи</a:t>
          </a:r>
          <a:endParaRPr lang="ru-RU" sz="1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604184" y="4051818"/>
        <a:ext cx="665911" cy="213091"/>
      </dsp:txXfrm>
    </dsp:sp>
    <dsp:sp modelId="{0BEB7040-28BF-4BE5-B2E1-83B321A7E62E}">
      <dsp:nvSpPr>
        <dsp:cNvPr id="0" name=""/>
        <dsp:cNvSpPr/>
      </dsp:nvSpPr>
      <dsp:spPr>
        <a:xfrm>
          <a:off x="6844023" y="4479531"/>
          <a:ext cx="479679" cy="513317"/>
        </a:xfrm>
        <a:prstGeom prst="arc">
          <a:avLst>
            <a:gd name="adj1" fmla="val 13200000"/>
            <a:gd name="adj2" fmla="val 19200000"/>
          </a:avLst>
        </a:prstGeom>
        <a:noFill/>
        <a:ln w="15875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0DC20D-DBE6-4B97-A876-4C14B615B1F6}">
      <dsp:nvSpPr>
        <dsp:cNvPr id="0" name=""/>
        <dsp:cNvSpPr/>
      </dsp:nvSpPr>
      <dsp:spPr>
        <a:xfrm>
          <a:off x="6844023" y="4479531"/>
          <a:ext cx="479679" cy="513317"/>
        </a:xfrm>
        <a:prstGeom prst="arc">
          <a:avLst>
            <a:gd name="adj1" fmla="val 2400000"/>
            <a:gd name="adj2" fmla="val 8400000"/>
          </a:avLst>
        </a:prstGeom>
        <a:noFill/>
        <a:ln w="15875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2BB69DC-D2B6-486F-9722-2357E6D420DA}">
      <dsp:nvSpPr>
        <dsp:cNvPr id="0" name=""/>
        <dsp:cNvSpPr/>
      </dsp:nvSpPr>
      <dsp:spPr>
        <a:xfrm>
          <a:off x="6604184" y="4571928"/>
          <a:ext cx="959358" cy="328523"/>
        </a:xfrm>
        <a:prstGeom prst="rect">
          <a:avLst/>
        </a:prstGeom>
        <a:noFill/>
        <a:ln w="9525" cap="flat" cmpd="sng" algn="ctr">
          <a:noFill/>
          <a:prstDash val="solid"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latin typeface="Arial" panose="020B0604020202020204" pitchFamily="34" charset="0"/>
              <a:cs typeface="Arial" panose="020B0604020202020204" pitchFamily="34" charset="0"/>
            </a:rPr>
            <a:t>Сальто-</a:t>
          </a:r>
          <a:r>
            <a:rPr lang="ru-RU" sz="1200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морталисты</a:t>
          </a:r>
          <a:endParaRPr lang="ru-RU" sz="1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604184" y="4571928"/>
        <a:ext cx="959358" cy="328523"/>
      </dsp:txXfrm>
    </dsp:sp>
    <dsp:sp modelId="{18A275B4-9629-428A-8AF2-41B024882B4F}">
      <dsp:nvSpPr>
        <dsp:cNvPr id="0" name=""/>
        <dsp:cNvSpPr/>
      </dsp:nvSpPr>
      <dsp:spPr>
        <a:xfrm>
          <a:off x="6682012" y="1416106"/>
          <a:ext cx="478650" cy="300089"/>
        </a:xfrm>
        <a:prstGeom prst="arc">
          <a:avLst>
            <a:gd name="adj1" fmla="val 13200000"/>
            <a:gd name="adj2" fmla="val 19200000"/>
          </a:avLst>
        </a:prstGeom>
        <a:noFill/>
        <a:ln w="15875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470E64-32B0-4E9D-81F0-C1A189304171}">
      <dsp:nvSpPr>
        <dsp:cNvPr id="0" name=""/>
        <dsp:cNvSpPr/>
      </dsp:nvSpPr>
      <dsp:spPr>
        <a:xfrm>
          <a:off x="6682012" y="1416106"/>
          <a:ext cx="478650" cy="300089"/>
        </a:xfrm>
        <a:prstGeom prst="arc">
          <a:avLst>
            <a:gd name="adj1" fmla="val 2400000"/>
            <a:gd name="adj2" fmla="val 8400000"/>
          </a:avLst>
        </a:prstGeom>
        <a:noFill/>
        <a:ln w="15875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6EC7DA-BD81-427D-AFF0-A36D840F524E}">
      <dsp:nvSpPr>
        <dsp:cNvPr id="0" name=""/>
        <dsp:cNvSpPr/>
      </dsp:nvSpPr>
      <dsp:spPr>
        <a:xfrm>
          <a:off x="6442687" y="1470122"/>
          <a:ext cx="957300" cy="192057"/>
        </a:xfrm>
        <a:prstGeom prst="rect">
          <a:avLst/>
        </a:prstGeom>
        <a:noFill/>
        <a:ln w="9525" cap="flat" cmpd="sng" algn="ctr">
          <a:noFill/>
          <a:prstDash val="solid"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Воздушная</a:t>
          </a:r>
          <a:endParaRPr lang="ru-RU" sz="1400" kern="1200" dirty="0"/>
        </a:p>
      </dsp:txBody>
      <dsp:txXfrm>
        <a:off x="6442687" y="1470122"/>
        <a:ext cx="957300" cy="19205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9D787A-0903-440F-A5FF-98696CEF0A53}">
      <dsp:nvSpPr>
        <dsp:cNvPr id="0" name=""/>
        <dsp:cNvSpPr/>
      </dsp:nvSpPr>
      <dsp:spPr>
        <a:xfrm>
          <a:off x="5503214" y="4564066"/>
          <a:ext cx="239572" cy="18027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9786" y="0"/>
              </a:lnTo>
              <a:lnTo>
                <a:pt x="119786" y="1802783"/>
              </a:lnTo>
              <a:lnTo>
                <a:pt x="239572" y="1802783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F41DF5-F667-4162-A847-C386DFD18625}">
      <dsp:nvSpPr>
        <dsp:cNvPr id="0" name=""/>
        <dsp:cNvSpPr/>
      </dsp:nvSpPr>
      <dsp:spPr>
        <a:xfrm>
          <a:off x="5503214" y="4564066"/>
          <a:ext cx="239572" cy="12877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9786" y="0"/>
              </a:lnTo>
              <a:lnTo>
                <a:pt x="119786" y="1287702"/>
              </a:lnTo>
              <a:lnTo>
                <a:pt x="239572" y="1287702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F9F7A4-92F9-4061-BC5B-BA6BEDC984DF}">
      <dsp:nvSpPr>
        <dsp:cNvPr id="0" name=""/>
        <dsp:cNvSpPr/>
      </dsp:nvSpPr>
      <dsp:spPr>
        <a:xfrm>
          <a:off x="5503214" y="4564066"/>
          <a:ext cx="239572" cy="7726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9786" y="0"/>
              </a:lnTo>
              <a:lnTo>
                <a:pt x="119786" y="772621"/>
              </a:lnTo>
              <a:lnTo>
                <a:pt x="239572" y="772621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825E20C-5371-4BDD-8F72-7A3D924EB060}">
      <dsp:nvSpPr>
        <dsp:cNvPr id="0" name=""/>
        <dsp:cNvSpPr/>
      </dsp:nvSpPr>
      <dsp:spPr>
        <a:xfrm>
          <a:off x="5503214" y="4564066"/>
          <a:ext cx="239572" cy="2575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9786" y="0"/>
              </a:lnTo>
              <a:lnTo>
                <a:pt x="119786" y="257540"/>
              </a:lnTo>
              <a:lnTo>
                <a:pt x="239572" y="257540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90C474-69E1-4070-B0C3-52B05EF8F01E}">
      <dsp:nvSpPr>
        <dsp:cNvPr id="0" name=""/>
        <dsp:cNvSpPr/>
      </dsp:nvSpPr>
      <dsp:spPr>
        <a:xfrm>
          <a:off x="5503214" y="4306525"/>
          <a:ext cx="239572" cy="257540"/>
        </a:xfrm>
        <a:custGeom>
          <a:avLst/>
          <a:gdLst/>
          <a:ahLst/>
          <a:cxnLst/>
          <a:rect l="0" t="0" r="0" b="0"/>
          <a:pathLst>
            <a:path>
              <a:moveTo>
                <a:pt x="0" y="257540"/>
              </a:moveTo>
              <a:lnTo>
                <a:pt x="119786" y="257540"/>
              </a:lnTo>
              <a:lnTo>
                <a:pt x="119786" y="0"/>
              </a:lnTo>
              <a:lnTo>
                <a:pt x="239572" y="0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B4F274-74B1-41B4-90CA-5CFB07E34B24}">
      <dsp:nvSpPr>
        <dsp:cNvPr id="0" name=""/>
        <dsp:cNvSpPr/>
      </dsp:nvSpPr>
      <dsp:spPr>
        <a:xfrm>
          <a:off x="5503214" y="3791444"/>
          <a:ext cx="239572" cy="772621"/>
        </a:xfrm>
        <a:custGeom>
          <a:avLst/>
          <a:gdLst/>
          <a:ahLst/>
          <a:cxnLst/>
          <a:rect l="0" t="0" r="0" b="0"/>
          <a:pathLst>
            <a:path>
              <a:moveTo>
                <a:pt x="0" y="772621"/>
              </a:moveTo>
              <a:lnTo>
                <a:pt x="119786" y="772621"/>
              </a:lnTo>
              <a:lnTo>
                <a:pt x="119786" y="0"/>
              </a:lnTo>
              <a:lnTo>
                <a:pt x="239572" y="0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182DD01-B673-4414-AF75-8867E2A3C9A4}">
      <dsp:nvSpPr>
        <dsp:cNvPr id="0" name=""/>
        <dsp:cNvSpPr/>
      </dsp:nvSpPr>
      <dsp:spPr>
        <a:xfrm>
          <a:off x="5503214" y="3276364"/>
          <a:ext cx="239572" cy="1287702"/>
        </a:xfrm>
        <a:custGeom>
          <a:avLst/>
          <a:gdLst/>
          <a:ahLst/>
          <a:cxnLst/>
          <a:rect l="0" t="0" r="0" b="0"/>
          <a:pathLst>
            <a:path>
              <a:moveTo>
                <a:pt x="0" y="1287702"/>
              </a:moveTo>
              <a:lnTo>
                <a:pt x="119786" y="1287702"/>
              </a:lnTo>
              <a:lnTo>
                <a:pt x="119786" y="0"/>
              </a:lnTo>
              <a:lnTo>
                <a:pt x="239572" y="0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7805B2-0ADA-46FB-97C1-63B06CD04B7A}">
      <dsp:nvSpPr>
        <dsp:cNvPr id="0" name=""/>
        <dsp:cNvSpPr/>
      </dsp:nvSpPr>
      <dsp:spPr>
        <a:xfrm>
          <a:off x="5503214" y="2761283"/>
          <a:ext cx="239572" cy="1802783"/>
        </a:xfrm>
        <a:custGeom>
          <a:avLst/>
          <a:gdLst/>
          <a:ahLst/>
          <a:cxnLst/>
          <a:rect l="0" t="0" r="0" b="0"/>
          <a:pathLst>
            <a:path>
              <a:moveTo>
                <a:pt x="0" y="1802783"/>
              </a:moveTo>
              <a:lnTo>
                <a:pt x="119786" y="1802783"/>
              </a:lnTo>
              <a:lnTo>
                <a:pt x="119786" y="0"/>
              </a:lnTo>
              <a:lnTo>
                <a:pt x="239572" y="0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823AA9-1675-4885-AE4C-C5965F98A1F7}">
      <dsp:nvSpPr>
        <dsp:cNvPr id="0" name=""/>
        <dsp:cNvSpPr/>
      </dsp:nvSpPr>
      <dsp:spPr>
        <a:xfrm>
          <a:off x="2807173" y="2890053"/>
          <a:ext cx="239572" cy="16740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9786" y="0"/>
              </a:lnTo>
              <a:lnTo>
                <a:pt x="119786" y="1674012"/>
              </a:lnTo>
              <a:lnTo>
                <a:pt x="239572" y="1674012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634EF6-A67B-43AA-BCED-20A77BBC8F86}">
      <dsp:nvSpPr>
        <dsp:cNvPr id="0" name=""/>
        <dsp:cNvSpPr/>
      </dsp:nvSpPr>
      <dsp:spPr>
        <a:xfrm>
          <a:off x="5503214" y="1216040"/>
          <a:ext cx="239572" cy="10301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9786" y="0"/>
              </a:lnTo>
              <a:lnTo>
                <a:pt x="119786" y="1030161"/>
              </a:lnTo>
              <a:lnTo>
                <a:pt x="239572" y="1030161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5D88DB-A097-4445-B1D4-08C150F1E016}">
      <dsp:nvSpPr>
        <dsp:cNvPr id="0" name=""/>
        <dsp:cNvSpPr/>
      </dsp:nvSpPr>
      <dsp:spPr>
        <a:xfrm>
          <a:off x="5503214" y="1216040"/>
          <a:ext cx="239572" cy="5150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9786" y="0"/>
              </a:lnTo>
              <a:lnTo>
                <a:pt x="119786" y="515080"/>
              </a:lnTo>
              <a:lnTo>
                <a:pt x="239572" y="515080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C4A0F1D-60E0-49A9-8FD3-B6EDC24B0237}">
      <dsp:nvSpPr>
        <dsp:cNvPr id="0" name=""/>
        <dsp:cNvSpPr/>
      </dsp:nvSpPr>
      <dsp:spPr>
        <a:xfrm>
          <a:off x="5503214" y="1170320"/>
          <a:ext cx="23957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39572" y="45720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654529-633C-49C9-92BD-AA3ABC995984}">
      <dsp:nvSpPr>
        <dsp:cNvPr id="0" name=""/>
        <dsp:cNvSpPr/>
      </dsp:nvSpPr>
      <dsp:spPr>
        <a:xfrm>
          <a:off x="5503214" y="700959"/>
          <a:ext cx="239572" cy="515080"/>
        </a:xfrm>
        <a:custGeom>
          <a:avLst/>
          <a:gdLst/>
          <a:ahLst/>
          <a:cxnLst/>
          <a:rect l="0" t="0" r="0" b="0"/>
          <a:pathLst>
            <a:path>
              <a:moveTo>
                <a:pt x="0" y="515080"/>
              </a:moveTo>
              <a:lnTo>
                <a:pt x="119786" y="515080"/>
              </a:lnTo>
              <a:lnTo>
                <a:pt x="119786" y="0"/>
              </a:lnTo>
              <a:lnTo>
                <a:pt x="239572" y="0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92646E-5422-49E3-9C55-E86F319D5C7F}">
      <dsp:nvSpPr>
        <dsp:cNvPr id="0" name=""/>
        <dsp:cNvSpPr/>
      </dsp:nvSpPr>
      <dsp:spPr>
        <a:xfrm>
          <a:off x="5503214" y="185878"/>
          <a:ext cx="239572" cy="1030161"/>
        </a:xfrm>
        <a:custGeom>
          <a:avLst/>
          <a:gdLst/>
          <a:ahLst/>
          <a:cxnLst/>
          <a:rect l="0" t="0" r="0" b="0"/>
          <a:pathLst>
            <a:path>
              <a:moveTo>
                <a:pt x="0" y="1030161"/>
              </a:moveTo>
              <a:lnTo>
                <a:pt x="119786" y="1030161"/>
              </a:lnTo>
              <a:lnTo>
                <a:pt x="119786" y="0"/>
              </a:lnTo>
              <a:lnTo>
                <a:pt x="239572" y="0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A6B13B-FD00-438A-A0CD-75959676BC5D}">
      <dsp:nvSpPr>
        <dsp:cNvPr id="0" name=""/>
        <dsp:cNvSpPr/>
      </dsp:nvSpPr>
      <dsp:spPr>
        <a:xfrm>
          <a:off x="2807173" y="1216040"/>
          <a:ext cx="239572" cy="1674012"/>
        </a:xfrm>
        <a:custGeom>
          <a:avLst/>
          <a:gdLst/>
          <a:ahLst/>
          <a:cxnLst/>
          <a:rect l="0" t="0" r="0" b="0"/>
          <a:pathLst>
            <a:path>
              <a:moveTo>
                <a:pt x="0" y="1674012"/>
              </a:moveTo>
              <a:lnTo>
                <a:pt x="119786" y="1674012"/>
              </a:lnTo>
              <a:lnTo>
                <a:pt x="119786" y="0"/>
              </a:lnTo>
              <a:lnTo>
                <a:pt x="239572" y="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ED8275-60F9-4214-AE56-83F66C4AC721}">
      <dsp:nvSpPr>
        <dsp:cNvPr id="0" name=""/>
        <dsp:cNvSpPr/>
      </dsp:nvSpPr>
      <dsp:spPr>
        <a:xfrm>
          <a:off x="288032" y="2707379"/>
          <a:ext cx="2519140" cy="36534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smtClean="0"/>
            <a:t>Гимнастика</a:t>
          </a:r>
          <a:endParaRPr lang="ru-RU" sz="1600" kern="1200"/>
        </a:p>
      </dsp:txBody>
      <dsp:txXfrm>
        <a:off x="288032" y="2707379"/>
        <a:ext cx="2519140" cy="365348"/>
      </dsp:txXfrm>
    </dsp:sp>
    <dsp:sp modelId="{2E5DED57-581C-4FEA-A2C6-9337AFFAE3AA}">
      <dsp:nvSpPr>
        <dsp:cNvPr id="0" name=""/>
        <dsp:cNvSpPr/>
      </dsp:nvSpPr>
      <dsp:spPr>
        <a:xfrm>
          <a:off x="3046745" y="1033366"/>
          <a:ext cx="2456468" cy="36534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Партерная</a:t>
          </a:r>
          <a:endParaRPr lang="ru-RU" sz="1400" kern="1200" dirty="0"/>
        </a:p>
      </dsp:txBody>
      <dsp:txXfrm>
        <a:off x="3046745" y="1033366"/>
        <a:ext cx="2456468" cy="365348"/>
      </dsp:txXfrm>
    </dsp:sp>
    <dsp:sp modelId="{C50AA37F-6EDA-4E11-918F-D9C06FF81B84}">
      <dsp:nvSpPr>
        <dsp:cNvPr id="0" name=""/>
        <dsp:cNvSpPr/>
      </dsp:nvSpPr>
      <dsp:spPr>
        <a:xfrm>
          <a:off x="5742786" y="3204"/>
          <a:ext cx="1197862" cy="36534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smtClean="0"/>
            <a:t>На турниках</a:t>
          </a:r>
          <a:endParaRPr lang="ru-RU" sz="1000" kern="1200"/>
        </a:p>
      </dsp:txBody>
      <dsp:txXfrm>
        <a:off x="5742786" y="3204"/>
        <a:ext cx="1197862" cy="365348"/>
      </dsp:txXfrm>
    </dsp:sp>
    <dsp:sp modelId="{914BB990-CBE8-4FB5-85BA-22C34E786D07}">
      <dsp:nvSpPr>
        <dsp:cNvPr id="0" name=""/>
        <dsp:cNvSpPr/>
      </dsp:nvSpPr>
      <dsp:spPr>
        <a:xfrm>
          <a:off x="5742786" y="518285"/>
          <a:ext cx="1197862" cy="36534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smtClean="0"/>
            <a:t>На кольцах</a:t>
          </a:r>
          <a:endParaRPr lang="ru-RU" sz="1000" kern="1200"/>
        </a:p>
      </dsp:txBody>
      <dsp:txXfrm>
        <a:off x="5742786" y="518285"/>
        <a:ext cx="1197862" cy="365348"/>
      </dsp:txXfrm>
    </dsp:sp>
    <dsp:sp modelId="{6704D756-2F2D-4B6F-AD03-B5C6B705ED04}">
      <dsp:nvSpPr>
        <dsp:cNvPr id="0" name=""/>
        <dsp:cNvSpPr/>
      </dsp:nvSpPr>
      <dsp:spPr>
        <a:xfrm>
          <a:off x="5742786" y="1033366"/>
          <a:ext cx="1197862" cy="36534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smtClean="0"/>
            <a:t>Силовые кольца</a:t>
          </a:r>
          <a:endParaRPr lang="ru-RU" sz="1000" kern="1200"/>
        </a:p>
      </dsp:txBody>
      <dsp:txXfrm>
        <a:off x="5742786" y="1033366"/>
        <a:ext cx="1197862" cy="365348"/>
      </dsp:txXfrm>
    </dsp:sp>
    <dsp:sp modelId="{425E583F-3F35-43CE-81ED-17E65DEF0127}">
      <dsp:nvSpPr>
        <dsp:cNvPr id="0" name=""/>
        <dsp:cNvSpPr/>
      </dsp:nvSpPr>
      <dsp:spPr>
        <a:xfrm>
          <a:off x="5742786" y="1548447"/>
          <a:ext cx="1197862" cy="36534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smtClean="0"/>
            <a:t>Швунговые кольца</a:t>
          </a:r>
          <a:endParaRPr lang="ru-RU" sz="1000" kern="1200"/>
        </a:p>
      </dsp:txBody>
      <dsp:txXfrm>
        <a:off x="5742786" y="1548447"/>
        <a:ext cx="1197862" cy="365348"/>
      </dsp:txXfrm>
    </dsp:sp>
    <dsp:sp modelId="{4AA46F32-0496-45F8-907E-D3C485A06457}">
      <dsp:nvSpPr>
        <dsp:cNvPr id="0" name=""/>
        <dsp:cNvSpPr/>
      </dsp:nvSpPr>
      <dsp:spPr>
        <a:xfrm>
          <a:off x="5742786" y="2063528"/>
          <a:ext cx="1197862" cy="36534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smtClean="0"/>
            <a:t>Полёт</a:t>
          </a:r>
          <a:endParaRPr lang="ru-RU" sz="1000" kern="1200"/>
        </a:p>
      </dsp:txBody>
      <dsp:txXfrm>
        <a:off x="5742786" y="2063528"/>
        <a:ext cx="1197862" cy="365348"/>
      </dsp:txXfrm>
    </dsp:sp>
    <dsp:sp modelId="{2185BDAC-EDC9-438D-B272-17E78850E8D6}">
      <dsp:nvSpPr>
        <dsp:cNvPr id="0" name=""/>
        <dsp:cNvSpPr/>
      </dsp:nvSpPr>
      <dsp:spPr>
        <a:xfrm>
          <a:off x="3046745" y="4381392"/>
          <a:ext cx="2456468" cy="36534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Воздушная</a:t>
          </a:r>
          <a:endParaRPr lang="ru-RU" sz="1400" kern="1200" dirty="0"/>
        </a:p>
      </dsp:txBody>
      <dsp:txXfrm>
        <a:off x="3046745" y="4381392"/>
        <a:ext cx="2456468" cy="365348"/>
      </dsp:txXfrm>
    </dsp:sp>
    <dsp:sp modelId="{F0BC4BDC-8152-46BB-BB0B-4887B3C95EC8}">
      <dsp:nvSpPr>
        <dsp:cNvPr id="0" name=""/>
        <dsp:cNvSpPr/>
      </dsp:nvSpPr>
      <dsp:spPr>
        <a:xfrm>
          <a:off x="5742786" y="2578609"/>
          <a:ext cx="2250100" cy="36534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На трапеции (обычной, двойной, групповой, швунговой)</a:t>
          </a:r>
          <a:endParaRPr lang="ru-RU" sz="1000" kern="1200" dirty="0"/>
        </a:p>
      </dsp:txBody>
      <dsp:txXfrm>
        <a:off x="5742786" y="2578609"/>
        <a:ext cx="2250100" cy="365348"/>
      </dsp:txXfrm>
    </dsp:sp>
    <dsp:sp modelId="{B5806B92-5249-40E7-BBD8-A914E5C80946}">
      <dsp:nvSpPr>
        <dsp:cNvPr id="0" name=""/>
        <dsp:cNvSpPr/>
      </dsp:nvSpPr>
      <dsp:spPr>
        <a:xfrm>
          <a:off x="5742786" y="3093689"/>
          <a:ext cx="1197862" cy="36534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smtClean="0"/>
            <a:t>На кард де волане</a:t>
          </a:r>
          <a:endParaRPr lang="ru-RU" sz="1000" kern="1200"/>
        </a:p>
      </dsp:txBody>
      <dsp:txXfrm>
        <a:off x="5742786" y="3093689"/>
        <a:ext cx="1197862" cy="365348"/>
      </dsp:txXfrm>
    </dsp:sp>
    <dsp:sp modelId="{7518396F-3357-429F-A807-DA03F6CC99E1}">
      <dsp:nvSpPr>
        <dsp:cNvPr id="0" name=""/>
        <dsp:cNvSpPr/>
      </dsp:nvSpPr>
      <dsp:spPr>
        <a:xfrm>
          <a:off x="5742786" y="3608770"/>
          <a:ext cx="1197862" cy="36534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smtClean="0"/>
            <a:t>На вертикальном канате</a:t>
          </a:r>
          <a:endParaRPr lang="ru-RU" sz="1000" kern="1200"/>
        </a:p>
      </dsp:txBody>
      <dsp:txXfrm>
        <a:off x="5742786" y="3608770"/>
        <a:ext cx="1197862" cy="365348"/>
      </dsp:txXfrm>
    </dsp:sp>
    <dsp:sp modelId="{C6322526-787B-4C4D-BDBE-129EB19DCBE7}">
      <dsp:nvSpPr>
        <dsp:cNvPr id="0" name=""/>
        <dsp:cNvSpPr/>
      </dsp:nvSpPr>
      <dsp:spPr>
        <a:xfrm>
          <a:off x="5742786" y="4123851"/>
          <a:ext cx="1197862" cy="36534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smtClean="0"/>
            <a:t>На рамке</a:t>
          </a:r>
          <a:endParaRPr lang="ru-RU" sz="1000" kern="1200"/>
        </a:p>
      </dsp:txBody>
      <dsp:txXfrm>
        <a:off x="5742786" y="4123851"/>
        <a:ext cx="1197862" cy="365348"/>
      </dsp:txXfrm>
    </dsp:sp>
    <dsp:sp modelId="{489B8B55-D9DA-45A2-A8D1-41D9572CDF38}">
      <dsp:nvSpPr>
        <dsp:cNvPr id="0" name=""/>
        <dsp:cNvSpPr/>
      </dsp:nvSpPr>
      <dsp:spPr>
        <a:xfrm>
          <a:off x="5742786" y="4638932"/>
          <a:ext cx="1197862" cy="36534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smtClean="0"/>
            <a:t>На бамбуке</a:t>
          </a:r>
          <a:endParaRPr lang="ru-RU" sz="1000" kern="1200"/>
        </a:p>
      </dsp:txBody>
      <dsp:txXfrm>
        <a:off x="5742786" y="4638932"/>
        <a:ext cx="1197862" cy="365348"/>
      </dsp:txXfrm>
    </dsp:sp>
    <dsp:sp modelId="{9470912A-61E9-4057-B833-71E2FA4F23C3}">
      <dsp:nvSpPr>
        <dsp:cNvPr id="0" name=""/>
        <dsp:cNvSpPr/>
      </dsp:nvSpPr>
      <dsp:spPr>
        <a:xfrm>
          <a:off x="5742786" y="5154013"/>
          <a:ext cx="2250100" cy="36534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Полёт (одинарный, групповой, перекрёстный)</a:t>
          </a:r>
          <a:endParaRPr lang="ru-RU" sz="1000" kern="1200" dirty="0"/>
        </a:p>
      </dsp:txBody>
      <dsp:txXfrm>
        <a:off x="5742786" y="5154013"/>
        <a:ext cx="2250100" cy="365348"/>
      </dsp:txXfrm>
    </dsp:sp>
    <dsp:sp modelId="{89B4D76B-3EE5-4579-884E-9F607FC8AEBD}">
      <dsp:nvSpPr>
        <dsp:cNvPr id="0" name=""/>
        <dsp:cNvSpPr/>
      </dsp:nvSpPr>
      <dsp:spPr>
        <a:xfrm>
          <a:off x="5742786" y="5669094"/>
          <a:ext cx="1197862" cy="36534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smtClean="0"/>
            <a:t>На ремнях</a:t>
          </a:r>
          <a:endParaRPr lang="ru-RU" sz="1000" kern="1200"/>
        </a:p>
      </dsp:txBody>
      <dsp:txXfrm>
        <a:off x="5742786" y="5669094"/>
        <a:ext cx="1197862" cy="365348"/>
      </dsp:txXfrm>
    </dsp:sp>
    <dsp:sp modelId="{F69DFC51-9FC3-4820-8367-5AFEEC07DCD6}">
      <dsp:nvSpPr>
        <dsp:cNvPr id="0" name=""/>
        <dsp:cNvSpPr/>
      </dsp:nvSpPr>
      <dsp:spPr>
        <a:xfrm>
          <a:off x="5742786" y="6184175"/>
          <a:ext cx="1197862" cy="36534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smtClean="0"/>
            <a:t>На полотнах</a:t>
          </a:r>
          <a:endParaRPr lang="ru-RU" sz="1000" kern="1200"/>
        </a:p>
      </dsp:txBody>
      <dsp:txXfrm>
        <a:off x="5742786" y="6184175"/>
        <a:ext cx="1197862" cy="3653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alfCircleOrganizationChart">
  <dgm:title val=""/>
  <dgm:desc val=""/>
  <dgm:catLst>
    <dgm:cat type="hierarchy" pri="1500"/>
  </dgm:catLst>
  <dgm:samp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Name0">
    <dgm:varLst>
      <dgm:orgChart val="1"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hierChild">
          <dgm:param type="linDir" val="fromL"/>
        </dgm:alg>
      </dgm:if>
      <dgm:else name="Name3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2" refType="w" fact="10"/>
      <dgm:constr type="h" for="des" forName="rootComposite2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4" axis="ch">
      <dgm:forEach name="Name5" axis="self" ptType="node">
        <dgm:layoutNode name="hierRoot1">
          <dgm:varLst>
            <dgm:hierBranch val="init"/>
          </dgm:varLst>
          <dgm:choose name="Name6">
            <dgm:if name="Name7" func="var" arg="hierBranch" op="equ" val="l">
              <dgm:alg type="hierRoot">
                <dgm:param type="hierAlign" val="tR"/>
              </dgm:alg>
              <dgm:constrLst>
                <dgm:constr type="alignOff" val="0.65"/>
              </dgm:constrLst>
            </dgm:if>
            <dgm:if name="Name8" func="var" arg="hierBranch" op="equ" val="r">
              <dgm:alg type="hierRoot">
                <dgm:param type="hierAlign" val="tL"/>
              </dgm:alg>
              <dgm:constrLst>
                <dgm:constr type="alignOff" val="0.65"/>
              </dgm:constrLst>
            </dgm:if>
            <dgm:if name="Name9" func="var" arg="hierBranch" op="equ" val="hang">
              <dgm:alg type="hierRoot"/>
              <dgm:constrLst>
                <dgm:constr type="alignOff" val="0.65"/>
              </dgm:constrLst>
            </dgm:if>
            <dgm:else name="Name10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1">
              <dgm:if name="Name12" func="var" arg="hierBranch" op="equ" val="init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3" func="var" arg="hierBranch" op="equ" val="l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4" func="var" arg="hierBranch" op="equ" val="r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else name="Name15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else>
            </dgm:choose>
            <dgm:layoutNode name="rootText1" styleLbl="alignAcc1">
              <dgm:varLst>
                <dgm:chPref val="3"/>
              </dgm:varLst>
              <dgm:alg type="tx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top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-140"/>
                  <dgm:adj idx="2" val="-40"/>
                </dgm:adjLst>
              </dgm:shape>
              <dgm:presOf/>
            </dgm:layoutNode>
            <dgm:layoutNode name="bottom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40"/>
                  <dgm:adj idx="2" val="140"/>
                </dgm:adjLst>
              </dgm:shape>
              <dgm:presOf/>
            </dgm:layoutNode>
            <dgm:layoutNode name="topConnNode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</dgm:layoutNode>
          </dgm:layoutNode>
          <dgm:layoutNode name="hierChild2">
            <dgm:choose name="Name16">
              <dgm:if name="Name17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18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19" func="var" arg="hierBranch" op="equ" val="hang">
                <dgm:choose name="Name20">
                  <dgm:if name="Name21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2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3">
                <dgm:choose name="Name24">
                  <dgm:if name="Name25" func="var" arg="dir" op="equ" val="norm">
                    <dgm:alg type="hierChild"/>
                  </dgm:if>
                  <dgm:else name="Name26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a" axis="ch" ptType="nonAsst">
              <dgm:forEach name="Name27" axis="precedSib" ptType="parTrans" st="-1" cnt="1">
                <dgm:layoutNode name="Name28">
                  <dgm:choose name="Name29">
                    <dgm:if name="Name30" func="var" arg="hierBranch" op="equ" val="std">
                      <dgm:choose name="Name31">
                        <dgm:if name="Name32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1"/>
                            <dgm:param type="dstNode" val="topArc2"/>
                          </dgm:alg>
                        </dgm:if>
                        <dgm:if name="Name33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3"/>
                            <dgm:param type="dstNode" val="topArc2"/>
                          </dgm:alg>
                        </dgm:if>
                        <dgm:else name="Name3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2"/>
                            <dgm:param type="dstNode" val="topArc2"/>
                          </dgm:alg>
                        </dgm:else>
                      </dgm:choose>
                    </dgm:if>
                    <dgm:if name="Name35" func="var" arg="hierBranch" op="equ" val="init">
                      <dgm:choose name="Name36">
                        <dgm:if name="Name37" axis="self" func="depth" op="lte" val="2">
                          <dgm:choose name="Name38">
                            <dgm:if name="Name39" axis="self" func="depth" op="lte" val="2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1"/>
                                <dgm:param type="dstNode" val="topArc2"/>
                              </dgm:alg>
                            </dgm:if>
                            <dgm:if name="Name40" axis="par" ptType="asst" func="cnt" op="equ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3"/>
                                <dgm:param type="dstNode" val="topArc2"/>
                              </dgm:alg>
                            </dgm:if>
                            <dgm:else name="Name4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2"/>
                                <dgm:param type="dstNode" val="topArc2"/>
                              </dgm:alg>
                            </dgm:else>
                          </dgm:choose>
                        </dgm:if>
                        <dgm:else name="Name42">
                          <dgm:choose name="Name43">
                            <dgm:if name="Name44" axis="par des" func="maxDepth" op="lte" val="1">
                              <dgm:choose name="Name45">
                                <dgm:if name="Name46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1"/>
                                    <dgm:param type="dstNode" val="topConnNode2"/>
                                  </dgm:alg>
                                </dgm:if>
                                <dgm:if name="Name47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3"/>
                                    <dgm:param type="dstNode" val="topConnNode2"/>
                                  </dgm:alg>
                                </dgm:if>
                                <dgm:else name="Name48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2"/>
                                    <dgm:param type="dstNode" val="topConnNode2"/>
                                  </dgm:alg>
                                </dgm:else>
                              </dgm:choose>
                            </dgm:if>
                            <dgm:else name="Name49">
                              <dgm:choose name="Name50">
                                <dgm:if name="Name51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1"/>
                                    <dgm:param type="dstNode" val="topArc2"/>
                                  </dgm:alg>
                                </dgm:if>
                                <dgm:if name="Name52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3"/>
                                    <dgm:param type="dstNode" val="topArc2"/>
                                  </dgm:alg>
                                </dgm:if>
                                <dgm:else name="Name53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2"/>
                                    <dgm:param type="dstNode" val="topArc2"/>
                                  </dgm:alg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54">
                      <dgm:choose name="Name55">
                        <dgm:if name="Name56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1"/>
                            <dgm:param type="dstNode" val="topConnNode2"/>
                          </dgm:alg>
                        </dgm:if>
                        <dgm:if name="Name57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3"/>
                            <dgm:param type="dstNode" val="topConnNode2"/>
                          </dgm:alg>
                        </dgm:if>
                        <dgm:else name="Name58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2"/>
                            <dgm:param type="dstNode" val="topConnNode2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2">
                <dgm:varLst>
                  <dgm:hierBranch val="init"/>
                </dgm:varLst>
                <dgm:choose name="Name59">
                  <dgm:if name="Name60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1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2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3" func="var" arg="hierBranch" op="equ" val="init">
                    <dgm:choose name="Name64">
                      <dgm:if name="Name65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6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layoutNode name="rootComposite2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8">
                    <dgm:if name="Name69" func="var" arg="hierBranch" op="equ" val="init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0" func="var" arg="hierBranch" op="equ" val="l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1" func="var" arg="hierBranch" op="equ" val="r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else name="Name72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else>
                  </dgm:choose>
                  <dgm:layoutNode name="rootText2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2" moveWith="rootText2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4">
                  <dgm:choose name="Name73">
                    <dgm:if name="Name7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6" func="var" arg="hierBranch" op="equ" val="hang">
                      <dgm:choose name="Name77">
                        <dgm:if name="Name7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80" func="var" arg="hierBranch" op="equ" val="std">
                      <dgm:choose name="Name81">
                        <dgm:if name="Name82" func="var" arg="dir" op="equ" val="norm">
                          <dgm:alg type="hierChild"/>
                        </dgm:if>
                        <dgm:else name="Name8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4" func="var" arg="hierBranch" op="equ" val="init">
                      <dgm:choose name="Name85">
                        <dgm:if name="Name8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87">
                          <dgm:choose name="Name88">
                            <dgm:if name="Name89" func="var" arg="dir" op="equ" val="norm">
                              <dgm:alg type="hierChild"/>
                            </dgm:if>
                            <dgm:else name="Name9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91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2" ref="rep2a"/>
                </dgm:layoutNode>
                <dgm:layoutNode name="hierChild5">
                  <dgm:choose name="Name93">
                    <dgm:if name="Name9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6" ref="rep2b"/>
                </dgm:layoutNode>
              </dgm:layoutNode>
            </dgm:forEach>
          </dgm:layoutNode>
          <dgm:layoutNode name="hierChild3">
            <dgm:choose name="Name97">
              <dgm:if name="Name9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b" axis="ch" ptType="asst">
              <dgm:forEach name="Name100" axis="precedSib" ptType="parTrans" st="-1" cnt="1">
                <dgm:layoutNode name="Name101">
                  <dgm:choose name="Name102">
                    <dgm:if name="Name103" axis="self" func="depth" op="lte" val="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1"/>
                        <dgm:param type="dstNode" val="topConnNode3"/>
                      </dgm:alg>
                    </dgm:if>
                    <dgm:if name="Name104" axis="par" ptType="asst" func="cnt" op="equ" val="1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3"/>
                        <dgm:param type="dstNode" val="topConnNode3"/>
                      </dgm:alg>
                    </dgm:if>
                    <dgm:else name="Name10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2"/>
                        <dgm:param type="dstNode" val="topConnNode3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6">
                  <dgm:if name="Name107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8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9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0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1" func="var" arg="hierBranch" op="equ" val="init">
                    <dgm:choose name="Name112">
                      <dgm:if name="Name113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14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5"/>
                </dgm:choose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6">
                    <dgm:if name="Name117" func="var" arg="hierBranch" op="equ" val="init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8" func="var" arg="hierBranch" op="equ" val="l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9" func="var" arg="hierBranch" op="equ" val="r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else name="Name120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else>
                  </dgm:choose>
                  <dgm:layoutNode name="rootText3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3" moveWith="rootText3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6">
                  <dgm:choose name="Name121">
                    <dgm:if name="Name12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24" func="var" arg="hierBranch" op="equ" val="hang">
                      <dgm:choose name="Name125">
                        <dgm:if name="Name12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2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37" ref="rep2a"/>
                </dgm:layoutNode>
                <dgm:layoutNode name="hierChild7">
                  <dgm:choose name="Name138">
                    <dgm:if name="Name13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41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8808F-C49F-4C03-88CC-06B82E3597B7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34498-2EE4-41C6-B6C5-AFAA5AB8617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8808F-C49F-4C03-88CC-06B82E3597B7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34498-2EE4-41C6-B6C5-AFAA5AB861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8808F-C49F-4C03-88CC-06B82E3597B7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34498-2EE4-41C6-B6C5-AFAA5AB861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8808F-C49F-4C03-88CC-06B82E3597B7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34498-2EE4-41C6-B6C5-AFAA5AB8617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8808F-C49F-4C03-88CC-06B82E3597B7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34498-2EE4-41C6-B6C5-AFAA5AB861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8808F-C49F-4C03-88CC-06B82E3597B7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34498-2EE4-41C6-B6C5-AFAA5AB8617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8808F-C49F-4C03-88CC-06B82E3597B7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34498-2EE4-41C6-B6C5-AFAA5AB8617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8808F-C49F-4C03-88CC-06B82E3597B7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34498-2EE4-41C6-B6C5-AFAA5AB861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8808F-C49F-4C03-88CC-06B82E3597B7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34498-2EE4-41C6-B6C5-AFAA5AB861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8808F-C49F-4C03-88CC-06B82E3597B7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34498-2EE4-41C6-B6C5-AFAA5AB861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8808F-C49F-4C03-88CC-06B82E3597B7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34498-2EE4-41C6-B6C5-AFAA5AB8617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D78808F-C49F-4C03-88CC-06B82E3597B7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9034498-2EE4-41C6-B6C5-AFAA5AB8617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3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1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2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2040" y="-675456"/>
            <a:ext cx="5496063" cy="345916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6000" b="1" dirty="0" smtClean="0">
                <a:ln w="24500" cmpd="dbl">
                  <a:solidFill>
                    <a:schemeClr val="bg2">
                      <a:lumMod val="25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Bookman Old Style" panose="02050604050505020204" pitchFamily="18" charset="0"/>
              </a:rPr>
              <a:t>Жанры Циркового искусства</a:t>
            </a:r>
            <a:endParaRPr lang="ru-RU" sz="6000" b="1" dirty="0">
              <a:ln w="24500" cmpd="dbl">
                <a:solidFill>
                  <a:schemeClr val="bg2">
                    <a:lumMod val="25000"/>
                  </a:schemeClr>
                </a:solidFill>
                <a:prstDash val="solid"/>
                <a:miter lim="800000"/>
              </a:ln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22161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44624"/>
            <a:ext cx="2313000" cy="3090000"/>
          </a:xfrm>
          <a:prstGeom prst="rect">
            <a:avLst/>
          </a:prstGeom>
          <a:effectLst>
            <a:innerShdw blurRad="63500" dist="50800" dir="16200000">
              <a:prstClr val="black">
                <a:alpha val="52000"/>
              </a:prstClr>
            </a:innerShdw>
            <a:reflection stA="0" endPos="65000" dist="50800" dir="5400000" sy="-100000" algn="bl" rotWithShape="0"/>
          </a:effectLst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95537" y="980728"/>
            <a:ext cx="6336704" cy="4866786"/>
          </a:xfrm>
        </p:spPr>
        <p:txBody>
          <a:bodyPr>
            <a:normAutofit fontScale="92500" lnSpcReduction="20000"/>
          </a:bodyPr>
          <a:lstStyle/>
          <a:p>
            <a:pPr algn="just">
              <a:buBlip>
                <a:blip r:embed="rId3"/>
              </a:buBlip>
            </a:pPr>
            <a:r>
              <a:rPr lang="ru-RU" dirty="0" smtClean="0"/>
              <a:t>Слово </a:t>
            </a:r>
            <a:r>
              <a:rPr lang="ru-RU" dirty="0"/>
              <a:t>"клоун" произошло от латинского "</a:t>
            </a:r>
            <a:r>
              <a:rPr lang="ru-RU" dirty="0" err="1"/>
              <a:t>colonus</a:t>
            </a:r>
            <a:r>
              <a:rPr lang="ru-RU" dirty="0"/>
              <a:t>"-человек из простонародья.</a:t>
            </a:r>
          </a:p>
          <a:p>
            <a:pPr algn="just">
              <a:buBlip>
                <a:blip r:embed="rId3"/>
              </a:buBlip>
            </a:pPr>
            <a:r>
              <a:rPr lang="ru-RU" dirty="0"/>
              <a:t>Клоунада - цирковой жанр, основанный на выступлении артистов в комическом образе-маске с номерами, построенными на приёмах буффонады, эксцентрики, гротеска, пародии.</a:t>
            </a:r>
          </a:p>
          <a:p>
            <a:pPr algn="just">
              <a:buBlip>
                <a:blip r:embed="rId3"/>
              </a:buBlip>
            </a:pPr>
            <a:r>
              <a:rPr lang="ru-RU" dirty="0"/>
              <a:t>Лучшие образцы клоунады всегда общественно значимы, злободневны, обличают в комической форме отрицательные явления действительности и их конкретных носителей. Искусство клоунады характеризуется заострённостью мысли, преобладанием действия над словом, динамикой, сгущённостью красок, шаржированным рисунком роли. Клоунада условно подразделяется на три основных разновидности — пантомимическую, разговорную и музыкальную; соответственно существуют три основных типа клоунов.</a:t>
            </a:r>
          </a:p>
          <a:p>
            <a:pPr algn="just">
              <a:buBlip>
                <a:blip r:embed="rId3"/>
              </a:buBlip>
            </a:pPr>
            <a:r>
              <a:rPr lang="ru-RU" dirty="0"/>
              <a:t>Драматургия всех видов клоунады требует лаконичности, остроты, владения многообразием приёмов комического. Среди этих приёмов: оживление метафор и крылатых выражений (например, у клоуна, спасающегося от преследования, в буквальном смысле сверкают пятки); приём контрастов (Рыжий достаёт из огромного футляра крошечную скрипку), трансформация. В клоунаде широко используется трюковой реквизит (парик с поднимающимися волосами, слезы, бьющие фонтаном; взрывающийся стул, «вырастающие ноги» и т. п.). Искусство клоунады допускает самую смелую условность.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83568" y="44624"/>
            <a:ext cx="6383538" cy="1143000"/>
          </a:xfrm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КЛОУНАДА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5059" y="3356992"/>
            <a:ext cx="2274812" cy="3212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289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203848" y="1124745"/>
            <a:ext cx="5282410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/>
              <a:t>	</a:t>
            </a:r>
            <a:r>
              <a:rPr lang="ru-RU" sz="1400" dirty="0"/>
              <a:t>Эквилибристика (от лат. </a:t>
            </a:r>
            <a:r>
              <a:rPr lang="ru-RU" sz="1400" dirty="0" err="1"/>
              <a:t>aequilibris</a:t>
            </a:r>
            <a:r>
              <a:rPr lang="ru-RU" sz="1400" dirty="0"/>
              <a:t> - находящийся в равновесии) - один из основных цирковых жанров. Объединяет одиночные и групповые выступления артистов, демонстрирующих искусство сохранения равновесия при неустойчивом положении тела на земле или на различных снарядах</a:t>
            </a:r>
            <a:r>
              <a:rPr lang="ru-RU" sz="1400" dirty="0" smtClean="0"/>
              <a:t>.</a:t>
            </a:r>
          </a:p>
          <a:p>
            <a:pPr algn="just"/>
            <a:endParaRPr lang="ru-RU" sz="1400" dirty="0"/>
          </a:p>
          <a:p>
            <a:pPr algn="just"/>
            <a:r>
              <a:rPr lang="ru-RU" sz="1400" dirty="0" smtClean="0"/>
              <a:t>В </a:t>
            </a:r>
            <a:r>
              <a:rPr lang="ru-RU" sz="1400" dirty="0"/>
              <a:t>современном цирке сформировались следующие виды жанра </a:t>
            </a:r>
            <a:r>
              <a:rPr lang="ru-RU" sz="1400" dirty="0" err="1"/>
              <a:t>эквилибра</a:t>
            </a:r>
            <a:r>
              <a:rPr lang="ru-RU" sz="1400" dirty="0"/>
              <a:t>: ручной, на канате (тугом, наклонном, пружинистом), на шаре, на лестнице (</a:t>
            </a:r>
            <a:r>
              <a:rPr lang="ru-RU" sz="1400" dirty="0" err="1"/>
              <a:t>вольностоящей</a:t>
            </a:r>
            <a:r>
              <a:rPr lang="ru-RU" sz="1400" dirty="0"/>
              <a:t>, ножной, переходной), на першах, на проволоке (тугой, свободной), на штейн-трапе, на катушках, на велосипедах (двухколёсных, моноциклах, велосипедных колёсах).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779912" y="436108"/>
            <a:ext cx="5364088" cy="984885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softEdge rad="31750"/>
          </a:effectLst>
        </p:spPr>
        <p:txBody>
          <a:bodyPr wrap="square" rtlCol="0">
            <a:spAutoFit/>
          </a:bodyPr>
          <a:lstStyle/>
          <a:p>
            <a:r>
              <a:rPr lang="ru-RU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ЭКВИЛИБРИСТИКА</a:t>
            </a:r>
          </a:p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952328" cy="222808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3528" y="2492896"/>
            <a:ext cx="252028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/>
              <a:t>Номера эквилибристики исполняются только с реквизитом или на снарядах. При этом приемы балансирования на канате отличаются от приемов балансирования на велосипедах или моноциклах.</a:t>
            </a:r>
          </a:p>
          <a:p>
            <a:pPr algn="just"/>
            <a:r>
              <a:rPr lang="ru-RU" sz="1400" dirty="0"/>
              <a:t>Эквилибристика – сложное искусство, требующее предельной точности и чувства равновесия, доведенного до виртуозности.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4365104"/>
            <a:ext cx="2743200" cy="21717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4365104"/>
            <a:ext cx="2666376" cy="2175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3034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79512" y="1700808"/>
            <a:ext cx="6048672" cy="4608512"/>
          </a:xfrm>
        </p:spPr>
        <p:txBody>
          <a:bodyPr/>
          <a:lstStyle/>
          <a:p>
            <a:pPr algn="just">
              <a:buBlip>
                <a:blip r:embed="rId2"/>
              </a:buBlip>
            </a:pPr>
            <a:r>
              <a:rPr lang="ru-RU" dirty="0"/>
              <a:t>Атлетика в цирке (от греческого </a:t>
            </a:r>
            <a:r>
              <a:rPr lang="ru-RU" dirty="0" err="1"/>
              <a:t>athletikos</a:t>
            </a:r>
            <a:r>
              <a:rPr lang="ru-RU" dirty="0"/>
              <a:t> - свойственный борцам) - жанр циркового искусства, заключающийся в демонстрации незаурядной физической силы человека в художественной форме.</a:t>
            </a:r>
          </a:p>
          <a:p>
            <a:pPr algn="just">
              <a:buBlip>
                <a:blip r:embed="rId2"/>
              </a:buBlip>
            </a:pPr>
            <a:r>
              <a:rPr lang="ru-RU" dirty="0"/>
              <a:t>По выбору выразительных средств, реквизиту и трюковому наполнению артистов этого жанра можно разделить на две группы: атлеты и силовые жонглёры.</a:t>
            </a:r>
          </a:p>
          <a:p>
            <a:pPr algn="just">
              <a:buBlip>
                <a:blip r:embed="rId2"/>
              </a:buBlip>
            </a:pPr>
            <a:r>
              <a:rPr lang="ru-RU" dirty="0"/>
              <a:t>Атлеты поднимают тяжелые штанги, удерживают одновременно несколько гирь, держат две-три гири на одной вытянутой вверх руке, поднимают гирю мизинцем, держат их в зубах. Многие силовые упражнения, трюковые элементы и приемы, а также реквизит одинаково используются и силовыми жонглерами и атлетами. Показ в атлетических трюках недюжинной силы, осуществляемый образными средствами, делает силовые номера произведением циркового искусства.</a:t>
            </a: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3568" y="332656"/>
            <a:ext cx="6383538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АТЛЕТИКА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116632"/>
            <a:ext cx="2741892" cy="293382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3153505"/>
            <a:ext cx="2669884" cy="3478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8933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79512" y="1052736"/>
            <a:ext cx="5760640" cy="5544616"/>
          </a:xfrm>
        </p:spPr>
        <p:txBody>
          <a:bodyPr>
            <a:normAutofit/>
          </a:bodyPr>
          <a:lstStyle/>
          <a:p>
            <a:pPr algn="just">
              <a:buFont typeface="Courier New" panose="02070309020205020404" pitchFamily="49" charset="0"/>
              <a:buChar char="o"/>
            </a:pPr>
            <a:r>
              <a:rPr lang="ru-RU" dirty="0"/>
              <a:t>Дрессировка, дрессура (от франц. </a:t>
            </a:r>
            <a:r>
              <a:rPr lang="ru-RU" dirty="0" err="1"/>
              <a:t>dresser</a:t>
            </a:r>
            <a:r>
              <a:rPr lang="ru-RU" dirty="0"/>
              <a:t> - обучать, натаскивать) - жанр циркового искусства, приручение и подготовка животных к публичной демонстрации трюков на манеже или другой зрелищной площадке.</a:t>
            </a:r>
          </a:p>
          <a:p>
            <a:pPr algn="just">
              <a:buFont typeface="Courier New" panose="02070309020205020404" pitchFamily="49" charset="0"/>
              <a:buChar char="o"/>
            </a:pPr>
            <a:r>
              <a:rPr lang="ru-RU" dirty="0"/>
              <a:t>Дрессировка сводится к выработке у животных с помощью длительной </a:t>
            </a:r>
            <a:r>
              <a:rPr lang="ru-RU" sz="1400" dirty="0"/>
              <a:t>тренировки</a:t>
            </a:r>
            <a:r>
              <a:rPr lang="ru-RU" dirty="0"/>
              <a:t> стойких условных рефлексов, заставляющих животное реагировать на сигнал дрессировщика ответным действием. Артист, работающий в жанре дрессуры, называется дрессировщиком (раньше они назывались укротителями).</a:t>
            </a:r>
          </a:p>
          <a:p>
            <a:pPr algn="just">
              <a:buFont typeface="Courier New" panose="02070309020205020404" pitchFamily="49" charset="0"/>
              <a:buChar char="o"/>
            </a:pPr>
            <a:r>
              <a:rPr lang="ru-RU" dirty="0"/>
              <a:t>В процессе развития жанра определились три метода дрессировки:</a:t>
            </a:r>
          </a:p>
          <a:p>
            <a:pPr lvl="0" algn="just">
              <a:buFont typeface="Courier New" panose="02070309020205020404" pitchFamily="49" charset="0"/>
              <a:buChar char="o"/>
            </a:pPr>
            <a:r>
              <a:rPr lang="ru-RU" dirty="0"/>
              <a:t>"дикая", болевая - основывается на устрашении животного, которое выполняет требуемые действия под страхом наказания;</a:t>
            </a:r>
          </a:p>
          <a:p>
            <a:pPr lvl="0" algn="just">
              <a:buFont typeface="Courier New" panose="02070309020205020404" pitchFamily="49" charset="0"/>
              <a:buChar char="o"/>
            </a:pPr>
            <a:r>
              <a:rPr lang="ru-RU" dirty="0"/>
              <a:t>"мягкая", гуманная - строится на приёмах ласкового обращения и пищевого поощрения;</a:t>
            </a:r>
          </a:p>
          <a:p>
            <a:pPr lvl="0" algn="just">
              <a:buFont typeface="Courier New" panose="02070309020205020404" pitchFamily="49" charset="0"/>
              <a:buChar char="o"/>
            </a:pPr>
            <a:r>
              <a:rPr lang="ru-RU" dirty="0"/>
              <a:t>Комплексная - в которой сочетаются оба предыдущих метода, с преобладанием, однако, второго.</a:t>
            </a:r>
          </a:p>
          <a:p>
            <a:pPr algn="just"/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9512" y="116632"/>
            <a:ext cx="6383538" cy="710952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effectLst/>
              </a:rPr>
              <a:t>ДРЕССИРОВКА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620688"/>
            <a:ext cx="3131840" cy="208789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3620" y="3501008"/>
            <a:ext cx="3150570" cy="2217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35622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3032" y="0"/>
            <a:ext cx="2573089" cy="21244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366" y="764704"/>
            <a:ext cx="6480720" cy="5688632"/>
          </a:xfrm>
        </p:spPr>
        <p:txBody>
          <a:bodyPr>
            <a:normAutofit fontScale="92500" lnSpcReduction="20000"/>
          </a:bodyPr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ru-RU" dirty="0"/>
              <a:t>Фокус (от нем. "</a:t>
            </a:r>
            <a:r>
              <a:rPr lang="ru-RU" dirty="0" err="1"/>
              <a:t>Hokus-Pokus</a:t>
            </a:r>
            <a:r>
              <a:rPr lang="ru-RU" dirty="0"/>
              <a:t>" - ловкий прием, ловкая проделка) - трюк, поражающий зрителя своей сверхъестественностью. 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dirty="0"/>
              <a:t>Искусство фокусников, создающих иллюзию чудодейственных превращений, иногда называют "честным обманом". Содержанием этого древнего жанра является демонстрация замысловатых появлений, исчезновений, перемещений различных предметов, животных и людей. Мастерство фокусников зиждется на быстроте и ловкости рук и на применении специальной аппаратуры.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dirty="0"/>
              <a:t>Этот жанр подразделяется па два вида: манипуляция и иллюзия.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dirty="0"/>
              <a:t>Манипуляция (от </a:t>
            </a:r>
            <a:r>
              <a:rPr lang="ru-RU" dirty="0" err="1"/>
              <a:t>латин</a:t>
            </a:r>
            <a:r>
              <a:rPr lang="ru-RU" dirty="0"/>
              <a:t>. "</a:t>
            </a:r>
            <a:r>
              <a:rPr lang="ru-RU" dirty="0" err="1"/>
              <a:t>manus</a:t>
            </a:r>
            <a:r>
              <a:rPr lang="ru-RU" dirty="0"/>
              <a:t>"-рука) - трюковое действие, основанное на виртуозной технике пальцев и отличной координации движений рук. Манипуляторы преимущественно оперируют небольшими предметами: картами, шариками, монетами, платками, папиросами, часами, спичечными коробками и т. п.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dirty="0"/>
              <a:t>Во время выступления манипуляторы часто пользуются различными обманными движениями, или пассами (от франц. "</a:t>
            </a:r>
            <a:r>
              <a:rPr lang="ru-RU" dirty="0" err="1"/>
              <a:t>passer</a:t>
            </a:r>
            <a:r>
              <a:rPr lang="ru-RU" dirty="0"/>
              <a:t>" - ловкий прием, маневр), отвлекающими внимание зрителей от основного действия.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dirty="0"/>
              <a:t>Иллюзия - показ фокусов, основанных на использовании специальной аппаратуры. Все устройства и приспособления иллюзиониста тщательно замаскированы; его действия, так же как и действия ассистентов, детально продуманы и отработаны.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dirty="0"/>
              <a:t>Часто фокусников называют факирами. Факир (от </a:t>
            </a:r>
            <a:r>
              <a:rPr lang="ru-RU" dirty="0" err="1"/>
              <a:t>арабск</a:t>
            </a:r>
            <a:r>
              <a:rPr lang="ru-RU" dirty="0"/>
              <a:t>. "</a:t>
            </a:r>
            <a:r>
              <a:rPr lang="ru-RU" dirty="0" err="1"/>
              <a:t>fakir</a:t>
            </a:r>
            <a:r>
              <a:rPr lang="ru-RU" dirty="0"/>
              <a:t>" - бедняк) - исполнитель номера, основанного на демонстрации нечувствительности тела к физической боли.</a:t>
            </a:r>
          </a:p>
          <a:p>
            <a:pPr algn="just">
              <a:buFont typeface="Wingdings" panose="05000000000000000000" pitchFamily="2" charset="2"/>
              <a:buChar char="v"/>
            </a:pP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691680" y="116632"/>
            <a:ext cx="4752528" cy="720080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ФОКУСЫ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7428" y="2420888"/>
            <a:ext cx="2664296" cy="15141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3032" y="4293096"/>
            <a:ext cx="2592170" cy="18388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6782102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5848" y="4421"/>
            <a:ext cx="1368152" cy="212299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833156"/>
            <a:ext cx="2699792" cy="202484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188640"/>
            <a:ext cx="5112568" cy="701204"/>
          </a:xfrm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buNone/>
            </a:pPr>
            <a:r>
              <a:rPr lang="ru-RU" sz="4000" dirty="0" smtClean="0">
                <a:solidFill>
                  <a:schemeClr val="bg2">
                    <a:lumMod val="25000"/>
                  </a:schemeClr>
                </a:solidFill>
              </a:rPr>
              <a:t>Цирковые трюки</a:t>
            </a:r>
            <a:endParaRPr lang="ru-RU" sz="40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1268760"/>
            <a:ext cx="8064896" cy="4662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ru-RU" dirty="0"/>
              <a:t>Для любого циркового артиста важнейшей частью его выступлений всегда являлись различные трюки. Так называются те действия, которые должны привлечь внимание публики и максимально раскрыть образ актера. </a:t>
            </a:r>
            <a:endParaRPr lang="ru-RU" dirty="0" smtClean="0"/>
          </a:p>
          <a:p>
            <a:pPr indent="457200" algn="just">
              <a:lnSpc>
                <a:spcPct val="150000"/>
              </a:lnSpc>
            </a:pPr>
            <a:r>
              <a:rPr lang="ru-RU" dirty="0" smtClean="0"/>
              <a:t>Например</a:t>
            </a:r>
            <a:r>
              <a:rPr lang="ru-RU" dirty="0"/>
              <a:t>, для клоуна – это шутки, для акробата – демонстрация физической силы и ловкости. </a:t>
            </a:r>
            <a:endParaRPr lang="ru-RU" dirty="0" smtClean="0"/>
          </a:p>
          <a:p>
            <a:pPr indent="457200" algn="just">
              <a:lnSpc>
                <a:spcPct val="150000"/>
              </a:lnSpc>
            </a:pPr>
            <a:r>
              <a:rPr lang="ru-RU" dirty="0" smtClean="0"/>
              <a:t>Комбинация </a:t>
            </a:r>
            <a:r>
              <a:rPr lang="ru-RU" dirty="0"/>
              <a:t>из различных трюков, связанных между собой – это и есть цирковой номер. А сочетание чередующихся номеров – цирковое представление. </a:t>
            </a:r>
          </a:p>
          <a:p>
            <a:pPr indent="457200" algn="just">
              <a:lnSpc>
                <a:spcPct val="150000"/>
              </a:lnSpc>
            </a:pPr>
            <a:r>
              <a:rPr lang="ru-RU" dirty="0"/>
              <a:t>Для создания завершенного циркового образа важны музыка, танец, пантомима и другие виды искусств. Поэтому актерам всегда помогали режиссеры, художники, композиторы, балетмейстеры и другие профессионалы. </a:t>
            </a:r>
          </a:p>
        </p:txBody>
      </p:sp>
    </p:spTree>
    <p:extLst>
      <p:ext uri="{BB962C8B-B14F-4D97-AF65-F5344CB8AC3E}">
        <p14:creationId xmlns:p14="http://schemas.microsoft.com/office/powerpoint/2010/main" val="111669811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6" y="0"/>
            <a:ext cx="9252520" cy="693713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Прямоугольник 4"/>
          <p:cNvSpPr/>
          <p:nvPr/>
        </p:nvSpPr>
        <p:spPr>
          <a:xfrm>
            <a:off x="2509791" y="1412776"/>
            <a:ext cx="5518591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i="1" dirty="0">
                <a:solidFill>
                  <a:srgbClr val="002060"/>
                </a:solidFill>
              </a:rPr>
              <a:t>Цирковой жанр </a:t>
            </a:r>
            <a:r>
              <a:rPr lang="ru-RU" sz="2000" dirty="0">
                <a:solidFill>
                  <a:srgbClr val="002060"/>
                </a:solidFill>
              </a:rPr>
              <a:t>– </a:t>
            </a:r>
            <a:r>
              <a:rPr lang="ru-RU" dirty="0">
                <a:solidFill>
                  <a:srgbClr val="002060"/>
                </a:solidFill>
              </a:rPr>
              <a:t>это исторически сложившаяся совокупность номеров, которые характеризуются определенными выразительными средствами и только им присущими действенными признаками, проявляемыми в специфических для цирка условиях. </a:t>
            </a:r>
            <a:endParaRPr lang="ru-RU" dirty="0" smtClean="0">
              <a:solidFill>
                <a:srgbClr val="002060"/>
              </a:solidFill>
            </a:endParaRPr>
          </a:p>
          <a:p>
            <a:pPr algn="just"/>
            <a:endParaRPr lang="ru-RU" sz="2000" dirty="0">
              <a:solidFill>
                <a:srgbClr val="002060"/>
              </a:solidFill>
            </a:endParaRPr>
          </a:p>
          <a:p>
            <a:pPr algn="just"/>
            <a:endParaRPr lang="ru-RU" sz="2000" dirty="0">
              <a:solidFill>
                <a:srgbClr val="002060"/>
              </a:solidFill>
            </a:endParaRPr>
          </a:p>
          <a:p>
            <a:pPr algn="just"/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03648" y="2996951"/>
            <a:ext cx="57606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rgbClr val="002060"/>
                </a:solidFill>
              </a:rPr>
              <a:t>По количеству артистов выделяют сольные, парные, трио, групповые номера.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547664" y="3718679"/>
            <a:ext cx="648071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По совокупности выразительных средств (трюковое наполнение, выбор реквизита, аппаратуры) можно выделить следующие основные жанры: </a:t>
            </a:r>
          </a:p>
          <a:p>
            <a:r>
              <a:rPr lang="ru-RU" dirty="0"/>
              <a:t>1. Акробатика </a:t>
            </a:r>
          </a:p>
          <a:p>
            <a:r>
              <a:rPr lang="ru-RU" dirty="0"/>
              <a:t>2. Клоунада </a:t>
            </a:r>
          </a:p>
          <a:p>
            <a:r>
              <a:rPr lang="ru-RU" dirty="0"/>
              <a:t>3. Гимнастика </a:t>
            </a:r>
          </a:p>
          <a:p>
            <a:r>
              <a:rPr lang="ru-RU" dirty="0"/>
              <a:t>4. Жонглирование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792922" y="4570990"/>
            <a:ext cx="44644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5. Эквилибристика </a:t>
            </a:r>
          </a:p>
          <a:p>
            <a:r>
              <a:rPr lang="ru-RU" dirty="0" smtClean="0"/>
              <a:t>6. Атлетика </a:t>
            </a:r>
          </a:p>
          <a:p>
            <a:r>
              <a:rPr lang="ru-RU" dirty="0" smtClean="0"/>
              <a:t>7. Фокусы </a:t>
            </a:r>
          </a:p>
          <a:p>
            <a:r>
              <a:rPr lang="ru-RU" dirty="0" smtClean="0"/>
              <a:t>8. Дрессура 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4788023" y="219795"/>
            <a:ext cx="32403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Цирковые жанры</a:t>
            </a:r>
            <a:endParaRPr lang="ru-RU" sz="36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8401832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624"/>
            <a:ext cx="9153271" cy="6784504"/>
          </a:xfrm>
        </p:spPr>
      </p:pic>
      <p:sp>
        <p:nvSpPr>
          <p:cNvPr id="5" name="Прямоугольник 4"/>
          <p:cNvSpPr/>
          <p:nvPr/>
        </p:nvSpPr>
        <p:spPr>
          <a:xfrm>
            <a:off x="1043608" y="1124744"/>
            <a:ext cx="691276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Термин «акробатика» родился в Древней Греции и в переводе означает «тот, кто ходит на цыпочках». </a:t>
            </a:r>
          </a:p>
          <a:p>
            <a:pPr indent="457200" algn="just"/>
            <a:r>
              <a:rPr lang="ru-RU" dirty="0"/>
              <a:t>В цирке профессиональная акробатика появилась в конце XVIII века и стала успешно развиваться как самостоятельный жанр. Этот вид циркового искусства демонстрирует мастерское владение телом и высокое развитие физических сил артиста. Цирковая акробатика отличается от спортивной тем, что упражнения и трюки, выполняемые артистом, служат созданию художественного образа, раскрытию замысла произведения (номера). </a:t>
            </a:r>
          </a:p>
          <a:p>
            <a:pPr indent="457200" algn="just"/>
            <a:r>
              <a:rPr lang="ru-RU" dirty="0"/>
              <a:t>По месту исполнения акробатического номера выделяют партерную и воздушную акробатики. </a:t>
            </a:r>
          </a:p>
          <a:p>
            <a:pPr indent="457200" algn="just"/>
            <a:r>
              <a:rPr lang="ru-RU" dirty="0"/>
              <a:t>В переводе с французского </a:t>
            </a:r>
            <a:r>
              <a:rPr lang="ru-RU" dirty="0" err="1"/>
              <a:t>parterre</a:t>
            </a:r>
            <a:r>
              <a:rPr lang="ru-RU" dirty="0"/>
              <a:t> означает «на земле», т.е. партерная акробатика исполняется непосредственно на манеже, а воздушная – под куполом цирка.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87824" y="557808"/>
            <a:ext cx="2808312" cy="566936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2">
                    <a:lumMod val="5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АКРОБАТИКА</a:t>
            </a:r>
            <a:endParaRPr lang="ru-RU" sz="280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bg2">
                  <a:lumMod val="50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7774199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047431745"/>
              </p:ext>
            </p:extLst>
          </p:nvPr>
        </p:nvGraphicFramePr>
        <p:xfrm>
          <a:off x="467544" y="-49406"/>
          <a:ext cx="7992888" cy="69127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5315516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6622"/>
            <a:ext cx="9179496" cy="6884622"/>
          </a:xfrm>
        </p:spPr>
      </p:pic>
      <p:sp>
        <p:nvSpPr>
          <p:cNvPr id="5" name="Прямоугольник 4"/>
          <p:cNvSpPr/>
          <p:nvPr/>
        </p:nvSpPr>
        <p:spPr>
          <a:xfrm>
            <a:off x="179512" y="476672"/>
            <a:ext cx="8712968" cy="629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300" b="1" dirty="0"/>
              <a:t>Кульбит (</a:t>
            </a:r>
            <a:r>
              <a:rPr lang="ru-RU" sz="1300" i="1" dirty="0"/>
              <a:t>от французского «culbute» – кувыркание</a:t>
            </a:r>
            <a:r>
              <a:rPr lang="ru-RU" sz="1300" b="1" dirty="0"/>
              <a:t>) </a:t>
            </a:r>
            <a:r>
              <a:rPr lang="ru-RU" sz="1300" dirty="0"/>
              <a:t>– переворот в группировке, выполняемый вперед или назад через спину с места или с разбегу в длину так называемой «ласточкой»; </a:t>
            </a:r>
            <a:endParaRPr lang="ru-RU" sz="1300" dirty="0" smtClean="0"/>
          </a:p>
          <a:p>
            <a:pPr algn="just"/>
            <a:endParaRPr lang="ru-RU" sz="1300" dirty="0"/>
          </a:p>
          <a:p>
            <a:pPr algn="just"/>
            <a:r>
              <a:rPr lang="ru-RU" sz="1300" b="1" dirty="0"/>
              <a:t>Колесо </a:t>
            </a:r>
            <a:r>
              <a:rPr lang="ru-RU" sz="1300" dirty="0"/>
              <a:t>– переворот в сторону с равномерной, последовательной опорой на каждую руку и ногу; </a:t>
            </a:r>
            <a:endParaRPr lang="ru-RU" sz="1300" dirty="0" smtClean="0"/>
          </a:p>
          <a:p>
            <a:pPr algn="just"/>
            <a:endParaRPr lang="ru-RU" sz="1300" dirty="0"/>
          </a:p>
          <a:p>
            <a:pPr algn="just"/>
            <a:r>
              <a:rPr lang="ru-RU" sz="1300" b="1" dirty="0"/>
              <a:t>Курбет (</a:t>
            </a:r>
            <a:r>
              <a:rPr lang="ru-RU" sz="1300" i="1" dirty="0"/>
              <a:t>от французского «curbette» – скачок</a:t>
            </a:r>
            <a:r>
              <a:rPr lang="ru-RU" sz="1300" b="1" dirty="0"/>
              <a:t>) </a:t>
            </a:r>
            <a:r>
              <a:rPr lang="ru-RU" sz="1300" dirty="0"/>
              <a:t>– прыжок в стойку на руках и обратно на ноги; </a:t>
            </a:r>
            <a:endParaRPr lang="ru-RU" sz="1300" dirty="0" smtClean="0"/>
          </a:p>
          <a:p>
            <a:pPr algn="just"/>
            <a:endParaRPr lang="ru-RU" sz="1300" dirty="0"/>
          </a:p>
          <a:p>
            <a:pPr algn="just"/>
            <a:r>
              <a:rPr lang="ru-RU" sz="1300" b="1" dirty="0"/>
              <a:t>Копфшпрунг (</a:t>
            </a:r>
            <a:r>
              <a:rPr lang="ru-RU" sz="1300" i="1" dirty="0"/>
              <a:t>от немецких «kopf» - голова; и «sprung» - прыжок</a:t>
            </a:r>
            <a:r>
              <a:rPr lang="ru-RU" sz="1300" b="1" dirty="0"/>
              <a:t>) </a:t>
            </a:r>
            <a:r>
              <a:rPr lang="ru-RU" sz="1300" dirty="0"/>
              <a:t>– переворот прыжком вперед с опорой на голову и руки одновременно; </a:t>
            </a:r>
            <a:endParaRPr lang="ru-RU" sz="1300" dirty="0" smtClean="0"/>
          </a:p>
          <a:p>
            <a:pPr algn="just"/>
            <a:endParaRPr lang="ru-RU" sz="1300" dirty="0"/>
          </a:p>
          <a:p>
            <a:pPr algn="just"/>
            <a:r>
              <a:rPr lang="ru-RU" sz="1300" b="1" dirty="0"/>
              <a:t>Фордершпрунг (</a:t>
            </a:r>
            <a:r>
              <a:rPr lang="ru-RU" sz="1300" i="1" dirty="0"/>
              <a:t>от немецкого «vorder» -передний</a:t>
            </a:r>
            <a:r>
              <a:rPr lang="ru-RU" sz="1300" b="1" dirty="0"/>
              <a:t>) </a:t>
            </a:r>
            <a:r>
              <a:rPr lang="ru-RU" sz="1300" dirty="0"/>
              <a:t>– переворот вперед с опорой на руки; </a:t>
            </a:r>
            <a:endParaRPr lang="ru-RU" sz="1300" dirty="0" smtClean="0"/>
          </a:p>
          <a:p>
            <a:pPr algn="just"/>
            <a:endParaRPr lang="ru-RU" sz="1300" dirty="0"/>
          </a:p>
          <a:p>
            <a:pPr algn="just"/>
            <a:r>
              <a:rPr lang="ru-RU" sz="1300" b="1" dirty="0"/>
              <a:t>Лягскач </a:t>
            </a:r>
            <a:r>
              <a:rPr lang="ru-RU" sz="1300" dirty="0"/>
              <a:t>– подъем вскок из положения лежа на лопатках, выполняемый резким махом ногами; </a:t>
            </a:r>
            <a:endParaRPr lang="ru-RU" sz="1300" dirty="0" smtClean="0"/>
          </a:p>
          <a:p>
            <a:pPr algn="just"/>
            <a:endParaRPr lang="ru-RU" sz="1300" dirty="0"/>
          </a:p>
          <a:p>
            <a:pPr algn="just"/>
            <a:r>
              <a:rPr lang="ru-RU" sz="1300" b="1" dirty="0"/>
              <a:t>Флик-</a:t>
            </a:r>
            <a:r>
              <a:rPr lang="ru-RU" sz="1300" b="1" dirty="0" err="1"/>
              <a:t>фляк</a:t>
            </a:r>
            <a:r>
              <a:rPr lang="ru-RU" sz="1300" b="1" dirty="0"/>
              <a:t> (</a:t>
            </a:r>
            <a:r>
              <a:rPr lang="ru-RU" sz="1300" i="1" dirty="0"/>
              <a:t>от французского «flik-flack – шлеп, хлоп, щелк</a:t>
            </a:r>
            <a:r>
              <a:rPr lang="ru-RU" sz="1300" b="1" dirty="0"/>
              <a:t>) </a:t>
            </a:r>
            <a:r>
              <a:rPr lang="ru-RU" sz="1300" dirty="0"/>
              <a:t>– переворот прыжком назад с промежуточной опорой на прямые руки; </a:t>
            </a:r>
            <a:endParaRPr lang="ru-RU" sz="1300" dirty="0" smtClean="0"/>
          </a:p>
          <a:p>
            <a:pPr algn="just"/>
            <a:endParaRPr lang="ru-RU" sz="1300" dirty="0"/>
          </a:p>
          <a:p>
            <a:pPr algn="just"/>
            <a:r>
              <a:rPr lang="ru-RU" sz="1300" b="1" dirty="0"/>
              <a:t>Сальто (</a:t>
            </a:r>
            <a:r>
              <a:rPr lang="ru-RU" sz="1300" i="1" dirty="0"/>
              <a:t>от итальянского «salto» - прыжок, скачок</a:t>
            </a:r>
            <a:r>
              <a:rPr lang="ru-RU" sz="1300" b="1" dirty="0"/>
              <a:t>) </a:t>
            </a:r>
            <a:r>
              <a:rPr lang="ru-RU" sz="1300" dirty="0"/>
              <a:t>– безопорный переворот тела в воздухе вперед, назад, или в сторону, исполняется с места или с разбега, как с группированными ногами, так и с прямыми (сальто планшем). </a:t>
            </a:r>
            <a:endParaRPr lang="ru-RU" sz="1300" dirty="0" smtClean="0"/>
          </a:p>
          <a:p>
            <a:pPr algn="just"/>
            <a:endParaRPr lang="ru-RU" sz="1300" dirty="0"/>
          </a:p>
          <a:p>
            <a:pPr algn="just"/>
            <a:r>
              <a:rPr lang="ru-RU" sz="1300" b="1" dirty="0"/>
              <a:t>Твист (</a:t>
            </a:r>
            <a:r>
              <a:rPr lang="ru-RU" sz="1300" i="1" dirty="0"/>
              <a:t>от английского «twist» - крутить, скручивать, извиваться</a:t>
            </a:r>
            <a:r>
              <a:rPr lang="ru-RU" sz="1300" b="1" dirty="0"/>
              <a:t>) </a:t>
            </a:r>
            <a:r>
              <a:rPr lang="ru-RU" sz="1300" dirty="0"/>
              <a:t>– переднее сальто, выполненное после поворота на 180 градусов. </a:t>
            </a:r>
            <a:endParaRPr lang="ru-RU" sz="1300" dirty="0" smtClean="0"/>
          </a:p>
          <a:p>
            <a:pPr algn="just"/>
            <a:endParaRPr lang="ru-RU" sz="1300" dirty="0"/>
          </a:p>
          <a:p>
            <a:pPr algn="just"/>
            <a:r>
              <a:rPr lang="ru-RU" sz="1300" b="1" dirty="0"/>
              <a:t>Рондад или рундад (</a:t>
            </a:r>
            <a:r>
              <a:rPr lang="ru-RU" sz="1300" i="1" dirty="0"/>
              <a:t>от французского «rond» - круг, в немецком языке «rund» - круг</a:t>
            </a:r>
            <a:r>
              <a:rPr lang="ru-RU" sz="1300" b="1" dirty="0"/>
              <a:t>) </a:t>
            </a:r>
            <a:r>
              <a:rPr lang="ru-RU" sz="1300" dirty="0"/>
              <a:t>– переворот вперед с поворотом на 180 градусов. Как правило, является связующим элементом для перехода к прыжкам, выполняемым спиной по направлению разбега. </a:t>
            </a:r>
            <a:endParaRPr lang="ru-RU" sz="1300" dirty="0" smtClean="0"/>
          </a:p>
          <a:p>
            <a:pPr algn="just"/>
            <a:endParaRPr lang="ru-RU" sz="1300" dirty="0"/>
          </a:p>
          <a:p>
            <a:pPr algn="just"/>
            <a:r>
              <a:rPr lang="ru-RU" sz="1300" b="1" dirty="0"/>
              <a:t>Группировка </a:t>
            </a:r>
            <a:r>
              <a:rPr lang="ru-RU" sz="1300" dirty="0"/>
              <a:t>– положение тела, при котором акробат, обхватив руками (за середину голеней) согнутые в коленях ноги, подтягивает их к груди, при этом колени прижаты к плечам до предела, подбородок также прижат к груди.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63688" y="90881"/>
            <a:ext cx="5400600" cy="369332"/>
          </a:xfrm>
          <a:prstGeom prst="rect">
            <a:avLst/>
          </a:prstGeom>
          <a:noFill/>
          <a:effectLst>
            <a:glow rad="635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 rtlCol="0">
            <a:spAutoFit/>
          </a:bodyPr>
          <a:lstStyle/>
          <a:p>
            <a:r>
              <a:rPr lang="ru-RU" b="1" i="1" dirty="0">
                <a:solidFill>
                  <a:srgbClr val="002060"/>
                </a:solidFill>
              </a:rPr>
              <a:t>Основные трюки и элементы акробатики: </a:t>
            </a:r>
            <a:endParaRPr lang="ru-RU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9835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5" y="3645024"/>
            <a:ext cx="3844585" cy="3212976"/>
          </a:xfrm>
          <a:prstGeom prst="rect">
            <a:avLst/>
          </a:prstGeom>
        </p:spPr>
      </p:pic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2794942665"/>
              </p:ext>
            </p:extLst>
          </p:nvPr>
        </p:nvGraphicFramePr>
        <p:xfrm>
          <a:off x="539552" y="116632"/>
          <a:ext cx="8280920" cy="65527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02854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7592" y="260648"/>
            <a:ext cx="3523320" cy="2348880"/>
          </a:xfrm>
          <a:prstGeom prst="rect">
            <a:avLst/>
          </a:prstGeom>
          <a:effectLst>
            <a:glow rad="127000">
              <a:schemeClr val="accent1">
                <a:alpha val="53000"/>
              </a:schemeClr>
            </a:glow>
            <a:softEdge rad="31750"/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116632"/>
            <a:ext cx="4176464" cy="792088"/>
          </a:xfrm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Гимнастика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395536" y="1174440"/>
            <a:ext cx="5112568" cy="5465162"/>
          </a:xfrm>
        </p:spPr>
        <p:txBody>
          <a:bodyPr>
            <a:normAutofit fontScale="92500" lnSpcReduction="20000"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ru-RU" dirty="0"/>
              <a:t>Гимнастика (от греческого «</a:t>
            </a:r>
            <a:r>
              <a:rPr lang="ru-RU" dirty="0" err="1"/>
              <a:t>gymnazo</a:t>
            </a:r>
            <a:r>
              <a:rPr lang="ru-RU" dirty="0"/>
              <a:t>» – тренирую, упражняю) включает демонстрацию упражнений на специальных снарядах и аппаратах. Исполнитель номеров гимнастики называется гимнастом.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dirty="0"/>
              <a:t>Гимнастика стала внедряться в цирковые номера и с середины XIX века заняла прочное положение на арене как самостоятельная зрелищная форма.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dirty="0"/>
              <a:t>Все упражнения цирковой гимнастики выполняются только на специальных снарядах и аппаратах.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dirty="0"/>
              <a:t>Цирковая гимнастика разделяется на партерную (упражнения на снарядах и аппаратах, укреплённых на манеже) и воздушную (упражнения на аппаратуре, подвешенной высоко над манежем); соответственно гимнасты – на партерных и воздушных.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dirty="0"/>
              <a:t>Каждый из двух видов цирковой гимнастики включает множество подвидов, в зависимости от используемой аппаратуры и приёмов работы. Соответственно именуются и гимнасты: гимнасты на турниках (</a:t>
            </a:r>
            <a:r>
              <a:rPr lang="ru-RU" dirty="0" err="1"/>
              <a:t>турнисты</a:t>
            </a:r>
            <a:r>
              <a:rPr lang="ru-RU" dirty="0"/>
              <a:t>), на кольцах (</a:t>
            </a:r>
            <a:r>
              <a:rPr lang="ru-RU" dirty="0" err="1"/>
              <a:t>кольцевики</a:t>
            </a:r>
            <a:r>
              <a:rPr lang="ru-RU" dirty="0"/>
              <a:t>), на трапециях (</a:t>
            </a:r>
            <a:r>
              <a:rPr lang="ru-RU" dirty="0" err="1"/>
              <a:t>трапецисты</a:t>
            </a:r>
            <a:r>
              <a:rPr lang="ru-RU" dirty="0"/>
              <a:t>) и др.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dirty="0"/>
              <a:t>Цирковая гимнастика - жанр, сущностью которого является показ физического развития и красоты человеческого тела, демонстрируемого в художественно-образной форме с помощью специально подобранных упражнений, выполняемых на гимнастических снарядах, применяемых в цирке.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016" y="3501008"/>
            <a:ext cx="3484329" cy="2413624"/>
          </a:xfrm>
          <a:prstGeom prst="rect">
            <a:avLst/>
          </a:prstGeom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536225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016224" cy="135087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5301208"/>
            <a:ext cx="2325464" cy="1508968"/>
          </a:xfrm>
          <a:prstGeom prst="rect">
            <a:avLst/>
          </a:prstGeo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755576" y="1052736"/>
            <a:ext cx="7848872" cy="5184576"/>
          </a:xfrm>
        </p:spPr>
        <p:txBody>
          <a:bodyPr>
            <a:normAutofit fontScale="92500" lnSpcReduction="20000"/>
          </a:bodyPr>
          <a:lstStyle/>
          <a:p>
            <a:pPr marL="0" indent="457200" algn="just">
              <a:buNone/>
            </a:pPr>
            <a:r>
              <a:rPr lang="ru-RU" dirty="0"/>
              <a:t>Жонглирование (от франц. </a:t>
            </a:r>
            <a:r>
              <a:rPr lang="ru-RU" dirty="0" err="1"/>
              <a:t>jongleur</a:t>
            </a:r>
            <a:r>
              <a:rPr lang="ru-RU" dirty="0"/>
              <a:t> -странствующий комедиант, танцор, поэт, акробат, канатный плясун в ср. века Франции) - вид художественной деятельности, основанный на умении в определённом ритме подбрасывать и ловить на лету разнообразные предметы.</a:t>
            </a:r>
          </a:p>
          <a:p>
            <a:pPr marL="0" indent="457200" algn="just">
              <a:buNone/>
            </a:pPr>
            <a:r>
              <a:rPr lang="ru-RU" dirty="0"/>
              <a:t>От жонглера требуются такие качества, как предельная ловкость, мгновенная реакция, быстрота движений, выдержка и терпение. Любой вид жонглирования подчиняется общему правилу: артисту необходимо иметь в поле зрения все предметы, находящиеся в воздухе, и мгновенно реагировать на малейшую неточность, малейшее отклонение предмета от заданной траектории полёта.</a:t>
            </a:r>
          </a:p>
          <a:p>
            <a:pPr marL="0" indent="457200" algn="just">
              <a:buNone/>
            </a:pPr>
            <a:r>
              <a:rPr lang="ru-RU" dirty="0"/>
              <a:t>К жанру жонглирования можно отнести также номера, развивающие принципы народных или спортивных игр. Они так и называются - "игра с диаболо (с волчками)", «игра с большими обручами», «игра с лассо и арканами» и др.</a:t>
            </a:r>
          </a:p>
          <a:p>
            <a:pPr marL="0" indent="457200" algn="just">
              <a:buNone/>
            </a:pPr>
            <a:r>
              <a:rPr lang="ru-RU" dirty="0"/>
              <a:t>Отдельную группу составляют жонглёры, работающие с тяжёлым реквизитом. Их называют </a:t>
            </a:r>
            <a:r>
              <a:rPr lang="ru-RU" dirty="0" err="1"/>
              <a:t>крафт</a:t>
            </a:r>
            <a:r>
              <a:rPr lang="ru-RU" dirty="0"/>
              <a:t>-жонглёрами или силовыми жонглёрами.</a:t>
            </a:r>
          </a:p>
          <a:p>
            <a:pPr marL="0" indent="457200" algn="just">
              <a:buNone/>
            </a:pPr>
            <a:r>
              <a:rPr lang="ru-RU" dirty="0"/>
              <a:t>Особая специфика присуща жонглёрам, работающим ногами. Разновидность данного жонглирования называют антипод (от греч. «</a:t>
            </a:r>
            <a:r>
              <a:rPr lang="en-US" dirty="0"/>
              <a:t>anti</a:t>
            </a:r>
            <a:r>
              <a:rPr lang="ru-RU" dirty="0"/>
              <a:t>» - против,  «</a:t>
            </a:r>
            <a:r>
              <a:rPr lang="en-US" dirty="0"/>
              <a:t>podos</a:t>
            </a:r>
            <a:r>
              <a:rPr lang="ru-RU" dirty="0"/>
              <a:t>» - нога</a:t>
            </a:r>
            <a:r>
              <a:rPr lang="ru-RU" dirty="0" smtClean="0"/>
              <a:t>).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Жонглирование как жанр делится на 4 разновидности:</a:t>
            </a:r>
          </a:p>
          <a:p>
            <a:pPr lvl="0" algn="ctr">
              <a:buFont typeface="Arial" panose="020B0604020202020204" pitchFamily="34" charset="0"/>
              <a:buChar char="•"/>
            </a:pPr>
            <a:r>
              <a:rPr lang="ru-RU" dirty="0"/>
              <a:t>Соло-жонглирование</a:t>
            </a:r>
          </a:p>
          <a:p>
            <a:pPr lvl="0" algn="ctr">
              <a:buFont typeface="Arial" panose="020B0604020202020204" pitchFamily="34" charset="0"/>
              <a:buChar char="•"/>
            </a:pPr>
            <a:r>
              <a:rPr lang="ru-RU" dirty="0"/>
              <a:t>Групповое жонглирование</a:t>
            </a:r>
          </a:p>
          <a:p>
            <a:pPr lvl="0" algn="ctr">
              <a:buFont typeface="Arial" panose="020B0604020202020204" pitchFamily="34" charset="0"/>
              <a:buChar char="•"/>
            </a:pPr>
            <a:r>
              <a:rPr lang="ru-RU" dirty="0"/>
              <a:t>Жонглирование на лошади</a:t>
            </a:r>
          </a:p>
          <a:p>
            <a:pPr algn="ctr">
              <a:buFont typeface="Arial" panose="020B0604020202020204" pitchFamily="34" charset="0"/>
              <a:buChar char="•"/>
            </a:pPr>
            <a:r>
              <a:rPr lang="ru-RU" dirty="0"/>
              <a:t>Антипод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75656" y="188640"/>
            <a:ext cx="6383538" cy="936104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Жонглирование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5031063"/>
            <a:ext cx="2846581" cy="1779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9183855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581</TotalTime>
  <Words>1788</Words>
  <Application>Microsoft Office PowerPoint</Application>
  <PresentationFormat>Экран (4:3)</PresentationFormat>
  <Paragraphs>130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Воздушный поток</vt:lpstr>
      <vt:lpstr>Презентация PowerPoint</vt:lpstr>
      <vt:lpstr>Цирковые трюки</vt:lpstr>
      <vt:lpstr>Презентация PowerPoint</vt:lpstr>
      <vt:lpstr>АКРОБАТИКА</vt:lpstr>
      <vt:lpstr>Презентация PowerPoint</vt:lpstr>
      <vt:lpstr>Презентация PowerPoint</vt:lpstr>
      <vt:lpstr>Презентация PowerPoint</vt:lpstr>
      <vt:lpstr>Гимнастика</vt:lpstr>
      <vt:lpstr>Жонглирование</vt:lpstr>
      <vt:lpstr>КЛОУНАДА</vt:lpstr>
      <vt:lpstr>Презентация PowerPoint</vt:lpstr>
      <vt:lpstr>АТЛЕТИКА</vt:lpstr>
      <vt:lpstr>ДРЕССИРОВКА</vt:lpstr>
      <vt:lpstr>ФОКУСЫ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_Trent_</dc:creator>
  <cp:lastModifiedBy>DHCI-2</cp:lastModifiedBy>
  <cp:revision>36</cp:revision>
  <dcterms:created xsi:type="dcterms:W3CDTF">2018-01-11T06:48:13Z</dcterms:created>
  <dcterms:modified xsi:type="dcterms:W3CDTF">2021-10-22T02:22:54Z</dcterms:modified>
</cp:coreProperties>
</file>