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OMPAQ\Desktop\background-ppt-teknolog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913" y="-152497"/>
            <a:ext cx="12497821" cy="701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4476" y="6289680"/>
            <a:ext cx="6387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9066" y="1"/>
            <a:ext cx="9798437" cy="927278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  <a:defRPr/>
            </a:pPr>
            <a:r>
              <a:rPr lang="ru-RU" sz="1600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1600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ДЕТСКИЙ САД № 12 «АЛЕНКА» ОБЩЕРАЗВИВАЮЩЕГО ВИДА ГОРОДА ФУРМАНОВА</a:t>
            </a:r>
            <a:br>
              <a:rPr lang="ru-RU" sz="1600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600" kern="0" cap="none" dirty="0">
              <a:ln>
                <a:noFill/>
              </a:ln>
              <a:solidFill>
                <a:srgbClr val="002060"/>
              </a:solidFill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7467" y="914402"/>
            <a:ext cx="9861400" cy="3434366"/>
          </a:xfrm>
        </p:spPr>
        <p:txBody>
          <a:bodyPr>
            <a:normAutofit/>
          </a:bodyPr>
          <a:lstStyle/>
          <a:p>
            <a:endParaRPr lang="ru-RU" sz="3600" dirty="0"/>
          </a:p>
          <a:p>
            <a:pPr lvl="0" algn="ctr">
              <a:buClr>
                <a:prstClr val="white"/>
              </a:buClr>
            </a:pPr>
            <a:r>
              <a:rPr lang="ru-RU" sz="3600" b="1" dirty="0" smtClean="0">
                <a:solidFill>
                  <a:srgbClr val="002060"/>
                </a:solidFill>
              </a:rPr>
              <a:t>Использование ИКТ в работе с детьми </a:t>
            </a:r>
          </a:p>
          <a:p>
            <a:pPr lvl="0" algn="ctr">
              <a:buClr>
                <a:prstClr val="white"/>
              </a:buClr>
            </a:pPr>
            <a:r>
              <a:rPr lang="ru-RU" sz="3600" b="1" dirty="0" smtClean="0">
                <a:solidFill>
                  <a:srgbClr val="002060"/>
                </a:solidFill>
              </a:rPr>
              <a:t>по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формированию</a:t>
            </a:r>
            <a:r>
              <a:rPr lang="ru-RU" sz="3600" b="1" dirty="0" smtClean="0">
                <a:solidFill>
                  <a:srgbClr val="002060"/>
                </a:solidFill>
              </a:rPr>
              <a:t> элементарных </a:t>
            </a:r>
          </a:p>
          <a:p>
            <a:pPr lvl="0" algn="ctr">
              <a:buClr>
                <a:prstClr val="white"/>
              </a:buClr>
            </a:pPr>
            <a:r>
              <a:rPr lang="ru-RU" sz="3600" b="1" dirty="0" smtClean="0">
                <a:solidFill>
                  <a:srgbClr val="002060"/>
                </a:solidFill>
              </a:rPr>
              <a:t>математических представлений</a:t>
            </a:r>
          </a:p>
          <a:p>
            <a:pPr lvl="0" algn="ctr">
              <a:buClr>
                <a:prstClr val="white"/>
              </a:buClr>
            </a:pPr>
            <a:endParaRPr lang="ru-RU" sz="3600" b="1" dirty="0">
              <a:solidFill>
                <a:srgbClr val="FF0000"/>
              </a:solidFill>
            </a:endParaRPr>
          </a:p>
          <a:p>
            <a:pPr lvl="0" algn="ctr">
              <a:buClr>
                <a:prstClr val="white"/>
              </a:buClr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lvl="0" algn="ctr">
              <a:buClr>
                <a:prstClr val="white"/>
              </a:buClr>
            </a:pP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4222" y="5003219"/>
            <a:ext cx="45534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д/с № 12 «Аленка»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Туманова Ирина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92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OMPAQ\Desktop\background-ppt-teknolog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741" y="412123"/>
            <a:ext cx="9994004" cy="9015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«Завтра» наших детей – это информационное общество!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COMPAQ\Desktop\pic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0692" y="1522704"/>
            <a:ext cx="7502138" cy="4539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17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COMPAQ\Desktop\background-ppt-teknolog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28"/>
            <a:ext cx="12191999" cy="686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73" y="2551841"/>
            <a:ext cx="2833355" cy="21250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4730" y="1781099"/>
            <a:ext cx="2823633" cy="3764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4709" y="79022"/>
            <a:ext cx="9955935" cy="13320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ИКТ в работе с детьми по формированию элементарных математических представлений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420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OMPAQ\Desktop\background-ppt-teknolog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17803"/>
            <a:ext cx="123508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520984" y="955498"/>
            <a:ext cx="3559179" cy="164817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Усвоение получаемых знаний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793644" y="5195512"/>
            <a:ext cx="3279820" cy="154657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мотивации  к учению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300573" y="2603676"/>
            <a:ext cx="3217333" cy="164817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Систематизация получаемых знаний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80163" y="4084268"/>
            <a:ext cx="3215903" cy="17272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самоконтроля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1685" y="293512"/>
            <a:ext cx="9362939" cy="58225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Задачи использования ИКТ</a:t>
            </a:r>
            <a:endParaRPr lang="ru-RU" sz="1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62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OMPAQ\Desktop\background-ppt-teknolog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1702"/>
            <a:ext cx="12295031" cy="72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6961" y="4424229"/>
            <a:ext cx="2736839" cy="2052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097" y="4371628"/>
            <a:ext cx="2709333" cy="203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040461" y="969752"/>
            <a:ext cx="639059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Вызывает огромный интерес к деятельности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Возможность индивидуализации обучения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Моделирование жизненных ситуаций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 «ситуации успеха»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6495" y="152867"/>
            <a:ext cx="6042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 применения ИК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</p:spTree>
    <p:extLst>
      <p:ext uri="{BB962C8B-B14F-4D97-AF65-F5344CB8AC3E}">
        <p14:creationId xmlns:p14="http://schemas.microsoft.com/office/powerpoint/2010/main" val="4112296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OMPAQ\Desktop\background-ppt-teknolog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80158" y="2481966"/>
            <a:ext cx="80236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Благодарим за сотрудничество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6662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401</TotalTime>
  <Words>93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Century Gothic</vt:lpstr>
      <vt:lpstr>Times New Roman</vt:lpstr>
      <vt:lpstr>Wingdings</vt:lpstr>
      <vt:lpstr>Wingdings 3</vt:lpstr>
      <vt:lpstr>Сектор</vt:lpstr>
      <vt:lpstr>МУНИЦИПАЛЬНОЕ ДОШКОЛЬНОЕ ОБРАЗОВАТЕЛЬНОЕ УЧРЕЖДЕНИЕ ДЕТСКИЙ САД № 12 «АЛЕНКА» ОБЩЕРАЗВИВАЮЩЕГО ВИДА ГОРОДА ФУРМАНОВА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Кира</cp:lastModifiedBy>
  <cp:revision>28</cp:revision>
  <dcterms:created xsi:type="dcterms:W3CDTF">2018-07-07T04:23:21Z</dcterms:created>
  <dcterms:modified xsi:type="dcterms:W3CDTF">2021-10-23T16:33:36Z</dcterms:modified>
</cp:coreProperties>
</file>