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AC986-D98A-4354-8D23-EAB966B7E739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243A9-A2B8-4AC3-BD22-2D16640A0D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Идет коза рогатая,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малыми ребятами.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маму не слушает?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кашу не кушает?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отцу не помогает?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Забодает! Забодает! Забодает!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243A9-A2B8-4AC3-BD22-2D16640A0DEF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Ах, ты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совушка-сова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Ты, большая голова,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 на дереве сидела,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Головою ты вертела,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 траву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свалилася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ямку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покатилася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243A9-A2B8-4AC3-BD22-2D16640A0DEF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Петушок-петушок,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Золотой гребешок,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Масляна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головушка,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Шелкова бородушка,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ты рано встаешь,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Голосисто поешь,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Деткам спать не даешь?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Петушок-петушок,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Золотой гребешок,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 подай голосок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Через темный лесок,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Через лес за реку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Покричи: ку-ка-ре-ку!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243A9-A2B8-4AC3-BD22-2D16640A0DEF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Сорока-белобока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Кашу варила,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Деток кормила: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Этому дала,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Этому дала,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Этому дала,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этому не дала: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 в лес не ходил,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Дров не рубил,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Воды не носил,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Печь не топил –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дам тебе кашки!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243A9-A2B8-4AC3-BD22-2D16640A0DEF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Ладушки, ладушки,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Где были?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У бабушки.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Что ели?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Кашку.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Что пили?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Бражку.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Кашка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масленька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Бражка сладенька,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Бабушка добренька,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Попили, поели,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Домой, полетели!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головку сели!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Ладушки запели.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243A9-A2B8-4AC3-BD22-2D16640A0DEF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Пошел котик на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торжок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Купил котик пирожок,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Пошел котик на улочку,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Купил котик булочку.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Самому ли съесть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 Васе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снесть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и сам укушу,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 и Васе снесу.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243A9-A2B8-4AC3-BD22-2D16640A0DEF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за леса, из за гор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Едет дедушка Егор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 на лошадке,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Жена на коровке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на телятках,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Внуки на козлятках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Съехали с гор, развели костер,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Кушают кашку, слушают сказку.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243A9-A2B8-4AC3-BD22-2D16640A0DEF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Ваня, Ваня, простота!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Купил лошадь без хвоста!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Сел задом наперед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поехал в огород.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243A9-A2B8-4AC3-BD22-2D16640A0DEF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52D51-7176-4537-BDCA-CC258E1382FC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08026-95FA-4AC0-AE2F-5C945BD7B9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73a/000cec01-bcb0db2f/5/hello_html_m12951d3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928660" y="-1357344"/>
            <a:ext cx="7286679" cy="957269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928662" y="214290"/>
            <a:ext cx="7286676" cy="642942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5" y="1285860"/>
            <a:ext cx="6929487" cy="452431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РУССКИЕ НАРОДНЫЕ ПОТЕШКИ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 ИЛЛЮСТРАЦИЯХ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Ю. А. ВАСНЕЦОВА</a:t>
            </a:r>
          </a:p>
          <a:p>
            <a:pPr algn="ctr"/>
            <a:endParaRPr lang="ru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Подготовила: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Чупракова Мария Александровна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5.infourok.ru/uploads/ex/073a/000cec01-bcb0db2f/5/hello_html_m12951d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928660" y="-1357344"/>
            <a:ext cx="7286679" cy="9572692"/>
          </a:xfrm>
          <a:prstGeom prst="rect">
            <a:avLst/>
          </a:prstGeom>
          <a:noFill/>
        </p:spPr>
      </p:pic>
      <p:pic>
        <p:nvPicPr>
          <p:cNvPr id="4100" name="Picture 4" descr="https://i.pinimg.com/originals/ea/34/d7/ea34d7dcfbe163861aee1eb870d6c4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14290"/>
            <a:ext cx="6715172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73a/000cec01-bcb0db2f/5/hello_html_m12951d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928660" y="-1357344"/>
            <a:ext cx="7286679" cy="9572692"/>
          </a:xfrm>
          <a:prstGeom prst="rect">
            <a:avLst/>
          </a:prstGeom>
          <a:noFill/>
        </p:spPr>
      </p:pic>
      <p:pic>
        <p:nvPicPr>
          <p:cNvPr id="3076" name="Picture 4" descr="https://i.pinimg.com/originals/bf/3f/83/bf3f8345204fc489e84efc03706291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14290"/>
            <a:ext cx="6715172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73a/000cec01-bcb0db2f/5/hello_html_m12951d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928660" y="-1357344"/>
            <a:ext cx="7286679" cy="9572692"/>
          </a:xfrm>
          <a:prstGeom prst="rect">
            <a:avLst/>
          </a:prstGeom>
          <a:noFill/>
        </p:spPr>
      </p:pic>
      <p:pic>
        <p:nvPicPr>
          <p:cNvPr id="2050" name="Picture 2" descr="https://avatars.mds.yandex.net/get-zen_doc/3962340/pub_5f51158e2506f211d14786f0_5f511b4e1a1ddf47761fcf80/scale_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14290"/>
            <a:ext cx="6858048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73a/000cec01-bcb0db2f/5/hello_html_m12951d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928660" y="-1357344"/>
            <a:ext cx="7286679" cy="9572692"/>
          </a:xfrm>
          <a:prstGeom prst="rect">
            <a:avLst/>
          </a:prstGeom>
          <a:noFill/>
        </p:spPr>
      </p:pic>
      <p:pic>
        <p:nvPicPr>
          <p:cNvPr id="1026" name="Picture 2" descr="https://cdn3.imgbb.ru/user/180/1802379/201507/e9ecf0f6f49c812e1d5b5494ef8a12e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14290"/>
            <a:ext cx="689610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73a/000cec01-bcb0db2f/5/hello_html_m12951d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928660" y="-1357344"/>
            <a:ext cx="7286679" cy="9572692"/>
          </a:xfrm>
          <a:prstGeom prst="rect">
            <a:avLst/>
          </a:prstGeom>
          <a:noFill/>
        </p:spPr>
      </p:pic>
      <p:pic>
        <p:nvPicPr>
          <p:cNvPr id="19460" name="Picture 4" descr="https://i.pinimg.com/736x/15/ad/d5/15add5623329590ae2a425962a599d5e--pattern-illustration-book-illustration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14290"/>
            <a:ext cx="6572296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73a/000cec01-bcb0db2f/5/hello_html_m12951d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928660" y="-1357344"/>
            <a:ext cx="7286679" cy="9572692"/>
          </a:xfrm>
          <a:prstGeom prst="rect">
            <a:avLst/>
          </a:prstGeom>
          <a:noFill/>
        </p:spPr>
      </p:pic>
      <p:pic>
        <p:nvPicPr>
          <p:cNvPr id="18434" name="Picture 2" descr="https://avatars.mds.yandex.net/get-zen_doc/3719229/pub_5f51158e2506f211d14786f0_5f51162d1a1ddf477616c656/scale_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14290"/>
            <a:ext cx="6786611" cy="6429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73a/000cec01-bcb0db2f/5/hello_html_m12951d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928660" y="-1357344"/>
            <a:ext cx="7286679" cy="9572692"/>
          </a:xfrm>
          <a:prstGeom prst="rect">
            <a:avLst/>
          </a:prstGeom>
          <a:noFill/>
        </p:spPr>
      </p:pic>
      <p:pic>
        <p:nvPicPr>
          <p:cNvPr id="20482" name="Picture 2" descr="https://i.pinimg.com/736x/84/6b/a6/846ba62bc0552a1b189666744633fec9--art-designs-folk-ar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357166"/>
            <a:ext cx="6438896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73a/000cec01-bcb0db2f/5/hello_html_m12951d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928660" y="-1357344"/>
            <a:ext cx="7286679" cy="9572692"/>
          </a:xfrm>
          <a:prstGeom prst="rect">
            <a:avLst/>
          </a:prstGeom>
          <a:noFill/>
        </p:spPr>
      </p:pic>
      <p:pic>
        <p:nvPicPr>
          <p:cNvPr id="21506" name="Picture 2" descr="http://900igr.net/up/datai/123331/0010-009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14290"/>
            <a:ext cx="6572296" cy="6386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59</Words>
  <Application>Microsoft Office PowerPoint</Application>
  <PresentationFormat>Экран (4:3)</PresentationFormat>
  <Paragraphs>26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2021-10-14T14:46:55Z</dcterms:created>
  <dcterms:modified xsi:type="dcterms:W3CDTF">2021-10-14T15:56:13Z</dcterms:modified>
</cp:coreProperties>
</file>