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EA04"/>
    <a:srgbClr val="E5E0EC"/>
    <a:srgbClr val="5C46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>
      <p:cViewPr varScale="1">
        <p:scale>
          <a:sx n="163" d="100"/>
          <a:sy n="163" d="100"/>
        </p:scale>
        <p:origin x="1782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DCF431-4EAE-4CF5-9D49-8411079632E3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ACD85-7719-401D-9ECB-07926487BC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644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E409-BC06-468B-BE45-4366DDAD4A9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549C-EE26-4B13-A59F-724C9AA07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E409-BC06-468B-BE45-4366DDAD4A9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549C-EE26-4B13-A59F-724C9AA07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E409-BC06-468B-BE45-4366DDAD4A9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549C-EE26-4B13-A59F-724C9AA07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E409-BC06-468B-BE45-4366DDAD4A9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549C-EE26-4B13-A59F-724C9AA07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E409-BC06-468B-BE45-4366DDAD4A9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549C-EE26-4B13-A59F-724C9AA07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E409-BC06-468B-BE45-4366DDAD4A9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549C-EE26-4B13-A59F-724C9AA07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E409-BC06-468B-BE45-4366DDAD4A9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549C-EE26-4B13-A59F-724C9AA07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E409-BC06-468B-BE45-4366DDAD4A9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549C-EE26-4B13-A59F-724C9AA07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E409-BC06-468B-BE45-4366DDAD4A9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549C-EE26-4B13-A59F-724C9AA07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E409-BC06-468B-BE45-4366DDAD4A9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549C-EE26-4B13-A59F-724C9AA07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6E409-BC06-468B-BE45-4366DDAD4A9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549C-EE26-4B13-A59F-724C9AA07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E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6E409-BC06-468B-BE45-4366DDAD4A9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9549C-EE26-4B13-A59F-724C9AA07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548680"/>
            <a:ext cx="31318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dirty="0" err="1">
                <a:solidFill>
                  <a:srgbClr val="5C4676"/>
                </a:solidFill>
                <a:latin typeface="Comic Sans MS" pitchFamily="66" charset="0"/>
                <a:cs typeface="Arial" pitchFamily="34" charset="0"/>
              </a:rPr>
              <a:t>Aa</a:t>
            </a:r>
            <a:endParaRPr lang="ru-RU" sz="15000" dirty="0">
              <a:solidFill>
                <a:srgbClr val="5C4676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2294" name="Picture 6" descr="http://www.sexhealthmatters.org/images/uploads/Apple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348880"/>
            <a:ext cx="4320480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26469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548680"/>
            <a:ext cx="31318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dirty="0">
                <a:solidFill>
                  <a:srgbClr val="5C4676"/>
                </a:solidFill>
                <a:latin typeface="Comic Sans MS" pitchFamily="66" charset="0"/>
                <a:cs typeface="Arial" pitchFamily="34" charset="0"/>
              </a:rPr>
              <a:t>Bb</a:t>
            </a:r>
            <a:endParaRPr lang="ru-RU" sz="15000" dirty="0">
              <a:solidFill>
                <a:srgbClr val="5C4676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555776" y="3284984"/>
            <a:ext cx="3024336" cy="29523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0.07493 C 0.0007 -0.09459 0.00018 -0.10869 0.00452 -0.12627 C 0.00625 -0.14454 0.0092 -0.1642 0.01372 -0.18154 C 0.01424 -0.18524 0.01597 -0.20005 0.01684 -0.20421 C 0.01771 -0.20837 0.01997 -0.21647 0.01997 -0.21623 C 0.02118 -0.23474 0.02049 -0.23705 0.02309 -0.25116 C 0.02743 -0.27544 0.03472 -0.2988 0.03837 -0.32308 C 0.03976 -0.34459 0.04254 -0.35846 0.04757 -0.37835 C 0.04913 -0.39616 0.05035 -0.41096 0.05834 -0.42553 C 0.06024 -0.43293 0.06268 -0.43941 0.06615 -0.44588 C 0.07136 -0.44496 0.07761 -0.44565 0.08143 -0.43987 C 0.08386 -0.43617 0.08768 -0.42761 0.08768 -0.42738 C 0.09028 -0.41397 0.09167 -0.40032 0.09375 -0.38645 C 0.09584 -0.33927 0.09792 -0.29186 0.10295 -0.24514 C 0.10399 -0.21577 0.10556 -0.19079 0.11077 -0.16304 C 0.11215 -0.14385 0.11545 -0.12511 0.11684 -0.10569 C 0.11823 -0.08626 0.1191 -0.06753 0.12153 -0.04833 C 0.12379 -0.03053 0.12448 -0.01341 0.13073 0.00278 C 0.13455 0.0229 0.13959 0.04255 0.14462 0.06221 C 0.14722 0.07262 0.14757 0.08187 0.15226 0.09089 C 0.15434 0.09921 0.15695 0.1006 0.16302 0.10338 C 0.17465 0.10014 0.17049 0.10083 0.17535 0.08904 C 0.17709 0.08464 0.18021 0.08118 0.18143 0.07655 C 0.18698 0.05504 0.19097 0.03307 0.19531 0.0111 C 0.19688 -0.02752 0.19844 -0.06499 0.20764 -0.10176 C 0.21111 -0.1376 0.21094 -0.17414 0.21215 -0.21022 C 0.21302 -0.2796 0.21077 -0.31406 0.21684 -0.37003 C 0.2184 -0.38506 0.22136 -0.40495 0.22604 -0.41929 C 0.22813 -0.42553 0.23229 -0.43779 0.23229 -0.43756 C 0.23281 -0.44264 0.2316 -0.4482 0.23386 -0.45213 C 0.23577 -0.4556 0.24306 -0.45629 0.24306 -0.45606 C 0.24722 -0.4556 0.25139 -0.4556 0.25538 -0.45421 C 0.26146 -0.4519 0.26129 -0.44473 0.26302 -0.43779 C 0.26563 -0.42784 0.26597 -0.4179 0.27066 -0.40911 C 0.27344 -0.39801 0.27656 -0.39709 0.27847 -0.38437 C 0.27969 -0.36008 0.28316 -0.33857 0.28611 -0.31475 C 0.28802 -0.29926 0.28837 -0.28261 0.29219 -0.26758 C 0.29097 -0.24214 0.2882 -0.21901 0.28611 -0.1938 C 0.28698 -0.16536 0.28594 -0.145 0.29219 -0.12003 C 0.29167 -0.11586 0.29115 -0.11193 0.29063 -0.10777 C 0.29028 -0.10499 0.28959 -0.10245 0.28924 -0.09968 C 0.28802 -0.09135 0.28611 -0.07493 0.28611 -0.0747 C 0.2875 -0.03908 0.28854 -0.00208 0.29219 0.03353 C 0.29323 0.04302 0.2941 0.05019 0.3 0.0562 C 0.30295 0.05921 0.3092 0.06429 0.3092 0.06452 C 0.32396 0.06267 0.32726 0.06938 0.33229 0.0562 C 0.33299 0.05435 0.33264 0.05157 0.33386 0.04995 C 0.33646 0.04625 0.34167 0.04787 0.34462 0.04394 " pathEditMode="relative" rAng="0" ptsTypes="fffffffffffffffffffffffffffffffffffffffffffffff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00" y="-10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26469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548680"/>
            <a:ext cx="31318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dirty="0">
                <a:solidFill>
                  <a:srgbClr val="5C4676"/>
                </a:solidFill>
                <a:latin typeface="Comic Sans MS" pitchFamily="66" charset="0"/>
                <a:cs typeface="Arial" pitchFamily="34" charset="0"/>
              </a:rPr>
              <a:t>Cc</a:t>
            </a:r>
            <a:endParaRPr lang="ru-RU" sz="15000" dirty="0">
              <a:solidFill>
                <a:srgbClr val="5C4676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7410" name="Picture 2" descr="http://xn----dtbdbxljm9e.xn--p1ai/files/0_76b2b_f11ec11a_l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556792"/>
            <a:ext cx="4105275" cy="4762500"/>
          </a:xfrm>
          <a:prstGeom prst="rect">
            <a:avLst/>
          </a:prstGeom>
          <a:noFill/>
        </p:spPr>
      </p:pic>
      <p:cxnSp>
        <p:nvCxnSpPr>
          <p:cNvPr id="8" name="Прямая со стрелкой 7"/>
          <p:cNvCxnSpPr/>
          <p:nvPr/>
        </p:nvCxnSpPr>
        <p:spPr>
          <a:xfrm flipH="1">
            <a:off x="6372200" y="2348880"/>
            <a:ext cx="1224136" cy="216024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548680"/>
            <a:ext cx="31318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dirty="0" err="1">
                <a:solidFill>
                  <a:srgbClr val="5C4676"/>
                </a:solidFill>
                <a:latin typeface="Comic Sans MS" pitchFamily="66" charset="0"/>
                <a:cs typeface="Arial" pitchFamily="34" charset="0"/>
              </a:rPr>
              <a:t>Dd</a:t>
            </a:r>
            <a:endParaRPr lang="ru-RU" sz="15000" dirty="0">
              <a:solidFill>
                <a:srgbClr val="5C4676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41986" name="Picture 2" descr="http://img0.liveinternet.ru/images/attach/c/2/69/698/69698481_0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764704"/>
            <a:ext cx="6381750" cy="5581651"/>
          </a:xfrm>
          <a:prstGeom prst="rect">
            <a:avLst/>
          </a:prstGeom>
          <a:noFill/>
        </p:spPr>
      </p:pic>
      <p:pic>
        <p:nvPicPr>
          <p:cNvPr id="41989" name="Picture 5" descr="http://sp007.ru/sites/default/files/imagecache/product/images/products/relax/podushka-kostochka-k2-03rk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5229200"/>
            <a:ext cx="2302261" cy="10081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548680"/>
            <a:ext cx="31318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dirty="0" err="1">
                <a:solidFill>
                  <a:srgbClr val="5C4676"/>
                </a:solidFill>
                <a:latin typeface="Comic Sans MS" pitchFamily="66" charset="0"/>
                <a:cs typeface="Arial" pitchFamily="34" charset="0"/>
              </a:rPr>
              <a:t>Ee</a:t>
            </a:r>
            <a:endParaRPr lang="ru-RU" sz="15000" dirty="0">
              <a:solidFill>
                <a:srgbClr val="5C4676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40964" name="Picture 4" descr="http://img-fotki.yandex.ru/get/6106/60625905.12c/0_780d2_585ca98_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916832"/>
            <a:ext cx="2880319" cy="4103019"/>
          </a:xfrm>
          <a:prstGeom prst="rect">
            <a:avLst/>
          </a:prstGeom>
          <a:noFill/>
        </p:spPr>
      </p:pic>
      <p:pic>
        <p:nvPicPr>
          <p:cNvPr id="7" name="Picture 2" descr="http://s019.radikal.ru/i633/1203/00/54b83aeb883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106107">
            <a:off x="4232871" y="2310768"/>
            <a:ext cx="4176464" cy="3368791"/>
          </a:xfrm>
          <a:prstGeom prst="rect">
            <a:avLst/>
          </a:prstGeom>
          <a:noFill/>
        </p:spPr>
      </p:pic>
      <p:sp>
        <p:nvSpPr>
          <p:cNvPr id="8" name="Выгнутая влево стрелка 7"/>
          <p:cNvSpPr/>
          <p:nvPr/>
        </p:nvSpPr>
        <p:spPr>
          <a:xfrm>
            <a:off x="3779912" y="1196752"/>
            <a:ext cx="1440160" cy="1368152"/>
          </a:xfrm>
          <a:prstGeom prst="curvedRightArrow">
            <a:avLst>
              <a:gd name="adj1" fmla="val 11092"/>
              <a:gd name="adj2" fmla="val 50000"/>
              <a:gd name="adj3" fmla="val 39853"/>
            </a:avLst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лево стрелка 10"/>
          <p:cNvSpPr/>
          <p:nvPr/>
        </p:nvSpPr>
        <p:spPr>
          <a:xfrm rot="10800000">
            <a:off x="7524328" y="1052736"/>
            <a:ext cx="1440160" cy="1368152"/>
          </a:xfrm>
          <a:prstGeom prst="curvedRightArrow">
            <a:avLst>
              <a:gd name="adj1" fmla="val 11092"/>
              <a:gd name="adj2" fmla="val 50000"/>
              <a:gd name="adj3" fmla="val 39853"/>
            </a:avLst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548680"/>
            <a:ext cx="31318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dirty="0">
                <a:solidFill>
                  <a:srgbClr val="5C4676"/>
                </a:solidFill>
                <a:latin typeface="Comic Sans MS" pitchFamily="66" charset="0"/>
                <a:cs typeface="Arial" pitchFamily="34" charset="0"/>
              </a:rPr>
              <a:t>Ff</a:t>
            </a:r>
            <a:endParaRPr lang="ru-RU" sz="15000" dirty="0">
              <a:solidFill>
                <a:srgbClr val="5C4676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39938" name="Picture 2" descr="http://img-fotki.yandex.ru/get/5010/47407354.214/0_81164_aac5f419_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2060848"/>
            <a:ext cx="47625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708 -0.01411 C 0.17153 -0.03354 0.15417 -0.03562 0.13993 -0.03816 C 0.13212 -0.0414 0.12482 -0.04603 0.11771 -0.05158 C 0.11371 -0.05481 0.10764 -0.05481 0.10312 -0.05759 C 0.09288 -0.06383 0.08368 -0.06522 0.07222 -0.06661 C 0.06146 -0.0643 0.05399 -0.06106 0.0467 -0.05158 C 0.04583 -0.04996 0.04601 -0.04811 0.04531 -0.04718 C 0.04323 -0.04464 0.04028 -0.04302 0.03785 -0.04094 C 0.03281 -0.03678 0.02899 -0.03146 0.02309 -0.02914 C 0.01944 -0.02614 0.01649 -0.02174 0.01198 -0.02012 C 0.0092 -0.0192 0.00469 -0.01735 0.00469 -0.01712 C -0.00799 -0.01897 -0.02083 -0.02267 -0.03351 -0.02475 C -0.03559 -0.02729 -0.03872 -0.02938 -0.0408 -0.03215 C -0.04184 -0.03354 -0.04202 -0.03539 -0.04323 -0.03654 C -0.04827 -0.04186 -0.05347 -0.04533 -0.0592 -0.04718 C -0.06302 -0.05042 -0.06754 -0.05181 -0.07136 -0.05458 C -0.07726 -0.05851 -0.08056 -0.06268 -0.08629 -0.06499 C -0.09722 -0.07401 -0.0974 -0.07332 -0.1099 -0.0784 C -0.11268 -0.07956 -0.11702 -0.08141 -0.11702 -0.08118 C -0.12309 -0.08095 -0.12917 -0.08118 -0.13542 -0.08002 C -0.14028 -0.0791 -0.14653 -0.07123 -0.15 -0.068 C -0.15469 -0.06407 -0.15781 -0.06453 -0.16372 -0.06337 C -0.17761 -0.05759 -0.18021 -0.03678 -0.19202 -0.02776 C -0.19445 -0.01689 -0.1908 -0.02914 -0.19688 -0.02012 C -0.20122 -0.01365 -0.19393 -0.01712 -0.20191 -0.01272 C -0.20452 -0.01134 -0.20677 -0.01064 -0.2092 -0.00972 C -0.21042 -0.00925 -0.21302 -0.0081 -0.21302 -0.00787 C -0.24844 -0.01203 -0.23264 -0.00925 -0.25226 -0.01735 C -0.26372 -0.03123 -0.24913 -0.01434 -0.25955 -0.02313 C -0.26111 -0.02429 -0.26215 -0.02637 -0.2632 -0.02776 C -0.26684 -0.03099 -0.27066 -0.03354 -0.27431 -0.03654 C -0.27674 -0.03886 -0.28021 -0.03909 -0.28299 -0.04094 C -0.29167 -0.04741 -0.28386 -0.04441 -0.29271 -0.04718 C -0.29809 -0.05158 -0.30469 -0.05412 -0.31111 -0.05597 C -0.3125 -0.05643 -0.31823 -0.05782 -0.31979 -0.05898 C -0.32708 -0.06407 -0.32813 -0.06568 -0.33594 -0.068 C -0.33941 -0.06753 -0.34323 -0.0673 -0.34688 -0.06661 C -0.35261 -0.06499 -0.35625 -0.06129 -0.36181 -0.05898 C -0.36285 -0.05713 -0.36372 -0.05481 -0.36528 -0.05296 C -0.36632 -0.05204 -0.36788 -0.0525 -0.36893 -0.05158 C -0.37031 -0.05042 -0.37031 -0.04811 -0.37136 -0.04718 C -0.3724 -0.04603 -0.37396 -0.04649 -0.37518 -0.04556 C -0.37778 -0.04394 -0.38004 -0.04163 -0.38247 -0.03978 C -0.38802 -0.03539 -0.39202 -0.03099 -0.39844 -0.02914 C -0.40399 -0.02475 -0.41129 -0.02174 -0.41788 -0.02174 " pathEditMode="relative" rAng="0" ptsTypes="ffffffffffffffffffffffffffffffffffffffffffffA">
                                      <p:cBhvr>
                                        <p:cTn id="14" dur="5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800" y="-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6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без пароля</cp:lastModifiedBy>
  <cp:revision>52</cp:revision>
  <dcterms:created xsi:type="dcterms:W3CDTF">2014-12-07T15:21:37Z</dcterms:created>
  <dcterms:modified xsi:type="dcterms:W3CDTF">2021-10-23T05:44:48Z</dcterms:modified>
</cp:coreProperties>
</file>