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0"/>
  </p:notesMasterIdLst>
  <p:sldIdLst>
    <p:sldId id="256" r:id="rId2"/>
    <p:sldId id="263" r:id="rId3"/>
    <p:sldId id="297" r:id="rId4"/>
    <p:sldId id="269" r:id="rId5"/>
    <p:sldId id="295" r:id="rId6"/>
    <p:sldId id="257" r:id="rId7"/>
    <p:sldId id="258" r:id="rId8"/>
    <p:sldId id="294" r:id="rId9"/>
    <p:sldId id="279" r:id="rId10"/>
    <p:sldId id="271" r:id="rId11"/>
    <p:sldId id="261" r:id="rId12"/>
    <p:sldId id="272" r:id="rId13"/>
    <p:sldId id="276" r:id="rId14"/>
    <p:sldId id="290" r:id="rId15"/>
    <p:sldId id="273" r:id="rId16"/>
    <p:sldId id="277" r:id="rId17"/>
    <p:sldId id="274" r:id="rId18"/>
    <p:sldId id="278" r:id="rId19"/>
    <p:sldId id="280" r:id="rId20"/>
    <p:sldId id="286" r:id="rId21"/>
    <p:sldId id="282" r:id="rId22"/>
    <p:sldId id="292" r:id="rId23"/>
    <p:sldId id="284" r:id="rId24"/>
    <p:sldId id="288" r:id="rId25"/>
    <p:sldId id="287" r:id="rId26"/>
    <p:sldId id="289" r:id="rId27"/>
    <p:sldId id="283" r:id="rId28"/>
    <p:sldId id="29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8" clrIdx="0"/>
  <p:cmAuthor id="1" name="Bird" initials="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6172-D793-4FB5-BA9B-E5D9DBC68851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A610A-85DC-4521-B361-F63EF36451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7A610A-85DC-4521-B361-F63EF364510C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2214E7-5608-486C-A417-09ECA60C1238}" type="datetimeFigureOut">
              <a:rPr lang="ru-RU" smtClean="0"/>
              <a:pPr/>
              <a:t>15.10.2019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BAE594-5572-4AE7-BF28-EB7FAF65584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305800" cy="57150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200" b="1" dirty="0" smtClean="0"/>
              <a:t>Обитатели кораллового рифа</a:t>
            </a:r>
            <a:endParaRPr lang="ru-RU" sz="4200" b="1" dirty="0"/>
          </a:p>
        </p:txBody>
      </p:sp>
      <p:pic>
        <p:nvPicPr>
          <p:cNvPr id="13313" name="Picture 1" descr="C:\Users\Bird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786742" cy="51587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Рыбы бабочки</a:t>
            </a:r>
            <a:endParaRPr lang="ru-RU" sz="4800" dirty="0"/>
          </a:p>
        </p:txBody>
      </p:sp>
      <p:pic>
        <p:nvPicPr>
          <p:cNvPr id="1026" name="Picture 2" descr="C:\Users\Bird\Downloads\рыбы\ryby_forma_podvodnyy_mir_more_okean_52302_3840x2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8315005" cy="4677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Морской конек</a:t>
            </a:r>
            <a:endParaRPr lang="ru-RU" sz="4400" dirty="0"/>
          </a:p>
        </p:txBody>
      </p:sp>
      <p:pic>
        <p:nvPicPr>
          <p:cNvPr id="2050" name="Picture 2" descr="C:\Users\Bird\Downloads\photo_ morskoj_konek_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00108"/>
            <a:ext cx="6236992" cy="5427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клоун</a:t>
            </a:r>
            <a:endParaRPr lang="ru-RU" sz="4400" dirty="0"/>
          </a:p>
        </p:txBody>
      </p:sp>
      <p:pic>
        <p:nvPicPr>
          <p:cNvPr id="6146" name="Picture 2" descr="https://7themes.su/php/imres/resize.php?width=1024&amp;height=768&amp;cropratio=4:3&amp;image=/_ph/33/41766382.jpg"/>
          <p:cNvPicPr>
            <a:picLocks noChangeAspect="1" noChangeArrowheads="1"/>
          </p:cNvPicPr>
          <p:nvPr/>
        </p:nvPicPr>
        <p:blipFill>
          <a:blip r:embed="rId2"/>
          <a:srcRect t="4796" b="2017"/>
          <a:stretch>
            <a:fillRect/>
          </a:stretch>
        </p:blipFill>
        <p:spPr bwMode="auto">
          <a:xfrm>
            <a:off x="785786" y="1142984"/>
            <a:ext cx="7531767" cy="52639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7815290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Наутилус - головоногий моллюск</a:t>
            </a:r>
            <a:endParaRPr lang="ru-RU" sz="4400" dirty="0"/>
          </a:p>
        </p:txBody>
      </p:sp>
      <p:pic>
        <p:nvPicPr>
          <p:cNvPr id="30722" name="Picture 2" descr="C:\Users\Bird\Downloads\s1200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253128" cy="46561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Наполеон</a:t>
            </a:r>
            <a:endParaRPr lang="ru-RU" sz="4400" dirty="0"/>
          </a:p>
        </p:txBody>
      </p:sp>
      <p:pic>
        <p:nvPicPr>
          <p:cNvPr id="5" name="Picture 4" descr="http://img.diveadvisor.com/photos/dsc80042-98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792" y="1357298"/>
            <a:ext cx="7923358" cy="50343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пила</a:t>
            </a:r>
            <a:endParaRPr lang="ru-RU" sz="4400" dirty="0"/>
          </a:p>
        </p:txBody>
      </p:sp>
      <p:pic>
        <p:nvPicPr>
          <p:cNvPr id="5121" name="Picture 1" descr="C:\Users\Bird\Downloads\23511257_10155171760977843_7663541874432870514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643866" cy="50959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Голожаберные моллюски</a:t>
            </a:r>
            <a:endParaRPr lang="ru-RU" sz="4400" dirty="0"/>
          </a:p>
        </p:txBody>
      </p:sp>
      <p:pic>
        <p:nvPicPr>
          <p:cNvPr id="32770" name="Picture 2" descr="https://cdn.fishki.net/upload/post/201512/08/1767242/tn/dotted-sea-slu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3786214" cy="2522566"/>
          </a:xfrm>
          <a:prstGeom prst="rect">
            <a:avLst/>
          </a:prstGeom>
          <a:noFill/>
        </p:spPr>
      </p:pic>
      <p:sp>
        <p:nvSpPr>
          <p:cNvPr id="32772" name="AutoShape 4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7" name="Picture 9" descr="C:\Users\Bird\Downloads\13-nudibranchs-1200x7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86190"/>
            <a:ext cx="4012311" cy="2644781"/>
          </a:xfrm>
          <a:prstGeom prst="rect">
            <a:avLst/>
          </a:prstGeom>
          <a:noFill/>
        </p:spPr>
      </p:pic>
      <p:pic>
        <p:nvPicPr>
          <p:cNvPr id="32778" name="Picture 10" descr="C:\Users\Bird\Downloads\1b461c3228a85cbbdf89db719964369c.jpg"/>
          <p:cNvPicPr>
            <a:picLocks noChangeAspect="1" noChangeArrowheads="1"/>
          </p:cNvPicPr>
          <p:nvPr/>
        </p:nvPicPr>
        <p:blipFill>
          <a:blip r:embed="rId4"/>
          <a:srcRect r="8197"/>
          <a:stretch>
            <a:fillRect/>
          </a:stretch>
        </p:blipFill>
        <p:spPr bwMode="auto">
          <a:xfrm>
            <a:off x="4500562" y="1357298"/>
            <a:ext cx="4000528" cy="2456557"/>
          </a:xfrm>
          <a:prstGeom prst="rect">
            <a:avLst/>
          </a:prstGeom>
          <a:noFill/>
        </p:spPr>
      </p:pic>
      <p:pic>
        <p:nvPicPr>
          <p:cNvPr id="32779" name="Picture 11" descr="C:\Users\Bird\Downloads\1523867873164047287.jpg"/>
          <p:cNvPicPr>
            <a:picLocks noChangeAspect="1" noChangeArrowheads="1"/>
          </p:cNvPicPr>
          <p:nvPr/>
        </p:nvPicPr>
        <p:blipFill>
          <a:blip r:embed="rId5" cstate="print"/>
          <a:srcRect l="3612"/>
          <a:stretch>
            <a:fillRect/>
          </a:stretch>
        </p:blipFill>
        <p:spPr bwMode="auto">
          <a:xfrm>
            <a:off x="714348" y="3857628"/>
            <a:ext cx="3812281" cy="25812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хирург</a:t>
            </a:r>
            <a:endParaRPr lang="ru-RU" sz="4400" dirty="0"/>
          </a:p>
        </p:txBody>
      </p:sp>
      <p:pic>
        <p:nvPicPr>
          <p:cNvPr id="27650" name="Picture 2" descr="C:\Users\Bird\Downloads\Ry-ba-hiru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375157"/>
            <a:ext cx="6643734" cy="49828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Электрический скат</a:t>
            </a:r>
            <a:endParaRPr lang="ru-RU" sz="4400" dirty="0"/>
          </a:p>
        </p:txBody>
      </p:sp>
      <p:pic>
        <p:nvPicPr>
          <p:cNvPr id="31745" name="Picture 1" descr="C:\Users\Bird\Downloads\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8072494" cy="5006035"/>
          </a:xfrm>
          <a:prstGeom prst="rect">
            <a:avLst/>
          </a:prstGeom>
          <a:noFill/>
        </p:spPr>
      </p:pic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Лев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66" name="Picture 2" descr="https://w-dog.ru/wallpapers/5/7/3042542542473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608567" cy="50525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285728"/>
            <a:ext cx="3286148" cy="35719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+mj-lt"/>
              </a:rPr>
              <a:t>    Вы когда-нибудь мечтали побывать в сказочном лесу? В далеком Тихом океане есть таинственный мир, он находится под водой и называется  Большой барьерный риф. По красоте и богатству жизни, этот риф можно сравнить с влажным тропическим лесом. </a:t>
            </a:r>
          </a:p>
        </p:txBody>
      </p:sp>
      <p:pic>
        <p:nvPicPr>
          <p:cNvPr id="29698" name="Picture 2" descr="https://www.crystal-waves.com/wp-content/uploads/2017/12/coral-reefs-of-thailand-phi-phi-islands.jpg"/>
          <p:cNvPicPr>
            <a:picLocks noChangeAspect="1" noChangeArrowheads="1"/>
          </p:cNvPicPr>
          <p:nvPr/>
        </p:nvPicPr>
        <p:blipFill>
          <a:blip r:embed="rId2"/>
          <a:srcRect t="7713"/>
          <a:stretch>
            <a:fillRect/>
          </a:stretch>
        </p:blipFill>
        <p:spPr bwMode="auto">
          <a:xfrm>
            <a:off x="857224" y="3571876"/>
            <a:ext cx="7407458" cy="3057544"/>
          </a:xfrm>
          <a:prstGeom prst="rect">
            <a:avLst/>
          </a:prstGeom>
          <a:noFill/>
        </p:spPr>
      </p:pic>
      <p:pic>
        <p:nvPicPr>
          <p:cNvPr id="7" name="Picture 2" descr="C:\Users\Bird\Downloads\nastol.com.ua-1174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85728"/>
            <a:ext cx="4000528" cy="30767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мандаринка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C:\Users\Bird\Downloads\Mandarinfish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214686"/>
            <a:ext cx="4383446" cy="3274743"/>
          </a:xfrm>
          <a:prstGeom prst="rect">
            <a:avLst/>
          </a:prstGeom>
          <a:noFill/>
        </p:spPr>
      </p:pic>
      <p:pic>
        <p:nvPicPr>
          <p:cNvPr id="3075" name="Picture 3" descr="C:\Users\Bird\Downloads\mandarinka-ryba-animalreader.ru-006.jpg"/>
          <p:cNvPicPr>
            <a:picLocks noChangeAspect="1" noChangeArrowheads="1"/>
          </p:cNvPicPr>
          <p:nvPr/>
        </p:nvPicPr>
        <p:blipFill>
          <a:blip r:embed="rId3"/>
          <a:srcRect l="6892"/>
          <a:stretch>
            <a:fillRect/>
          </a:stretch>
        </p:blipFill>
        <p:spPr bwMode="auto">
          <a:xfrm>
            <a:off x="428596" y="1285860"/>
            <a:ext cx="4288088" cy="3071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Осьминог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avatars.mds.yandex.net/get-pdb/985790/3db915fe-3732-41d9-9536-d4f44c9009bc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744344" cy="51435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игла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" name="Picture 1" descr="C:\Users\Bird\Downloads\432de5ee6ab777c6f21df2973f28936f.jpg"/>
          <p:cNvPicPr>
            <a:picLocks noChangeAspect="1" noChangeArrowheads="1"/>
          </p:cNvPicPr>
          <p:nvPr/>
        </p:nvPicPr>
        <p:blipFill>
          <a:blip r:embed="rId2"/>
          <a:srcRect b="3176"/>
          <a:stretch>
            <a:fillRect/>
          </a:stretch>
        </p:blipFill>
        <p:spPr bwMode="auto">
          <a:xfrm>
            <a:off x="571472" y="1285860"/>
            <a:ext cx="7929618" cy="511978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Клоун </a:t>
            </a:r>
            <a:r>
              <a:rPr lang="ru-RU" sz="4400" dirty="0" err="1" smtClean="0"/>
              <a:t>спинорог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6" name="Picture 2" descr="https://mtdata.ru/u20/photo459C/20374173651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3"/>
            <a:ext cx="4191028" cy="3143272"/>
          </a:xfrm>
          <a:prstGeom prst="rect">
            <a:avLst/>
          </a:prstGeom>
          <a:noFill/>
        </p:spPr>
      </p:pic>
      <p:pic>
        <p:nvPicPr>
          <p:cNvPr id="41988" name="Picture 4" descr="http://www.fishwallpapers.com/wallpapers/bonny-reef-triggerfish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357562"/>
            <a:ext cx="4149104" cy="30945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Императорский ангел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0" name="Picture 2" descr="http://lively-planet.ru/wp-content/uploads/2018/11/pomacanthus-imperator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572428" cy="50482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Рыба попугай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4" name="Picture 2" descr="https://avatars.mds.yandex.net/get-pdb/879261/cc5a10db-079e-49b2-94bf-a3f957635a65/s1200"/>
          <p:cNvPicPr>
            <a:picLocks noChangeAspect="1" noChangeArrowheads="1"/>
          </p:cNvPicPr>
          <p:nvPr/>
        </p:nvPicPr>
        <p:blipFill>
          <a:blip r:embed="rId2"/>
          <a:srcRect l="6020" b="15719"/>
          <a:stretch>
            <a:fillRect/>
          </a:stretch>
        </p:blipFill>
        <p:spPr bwMode="auto">
          <a:xfrm>
            <a:off x="642910" y="1214422"/>
            <a:ext cx="7790144" cy="52396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/>
              <a:t>Дискус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https://aquariumax.ru/wp-content/uploads/2017/02/%D0%B4%D0%B8%D1%81%D0%BA%D1%83%D1%81-%D0%BA%D1%80%D0%B0%D1%81%D0%B0%D0%B2%D0%B5%D1%86.jpg"/>
          <p:cNvPicPr>
            <a:picLocks noChangeAspect="1" noChangeArrowheads="1"/>
          </p:cNvPicPr>
          <p:nvPr/>
        </p:nvPicPr>
        <p:blipFill>
          <a:blip r:embed="rId2"/>
          <a:srcRect l="6678"/>
          <a:stretch>
            <a:fillRect/>
          </a:stretch>
        </p:blipFill>
        <p:spPr bwMode="auto">
          <a:xfrm>
            <a:off x="785786" y="1214422"/>
            <a:ext cx="7786742" cy="5214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Летающие рыбы</a:t>
            </a:r>
            <a:endParaRPr lang="ru-RU" sz="44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7" name="AutoShape 5" descr="http://loveopium.ru/content/2011/10/0a2ca123baf4_B39A/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https://www.natureinfocus.in/media/samyak-130803-7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857496"/>
            <a:ext cx="5400000" cy="3600000"/>
          </a:xfrm>
          <a:prstGeom prst="rect">
            <a:avLst/>
          </a:prstGeom>
          <a:noFill/>
        </p:spPr>
      </p:pic>
      <p:pic>
        <p:nvPicPr>
          <p:cNvPr id="33801" name="Picture 9" descr="C:\Users\Bird\Download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85860"/>
            <a:ext cx="4357718" cy="3486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Задание: слепить из глины </a:t>
            </a:r>
            <a:r>
              <a:rPr lang="ru-RU" sz="3600" dirty="0" smtClean="0"/>
              <a:t>рыбу и сделать декор. </a:t>
            </a:r>
            <a:endParaRPr lang="ru-RU" sz="3600" dirty="0"/>
          </a:p>
        </p:txBody>
      </p:sp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Bird\Documents\рассолова аттестация\образцовый коллектив\фото детских работ\керамика\35.JPG"/>
          <p:cNvPicPr>
            <a:picLocks noChangeAspect="1" noChangeArrowheads="1"/>
          </p:cNvPicPr>
          <p:nvPr/>
        </p:nvPicPr>
        <p:blipFill>
          <a:blip r:embed="rId2"/>
          <a:srcRect l="1351" t="1946" r="4102" b="2723"/>
          <a:stretch>
            <a:fillRect/>
          </a:stretch>
        </p:blipFill>
        <p:spPr bwMode="auto">
          <a:xfrm>
            <a:off x="4429124" y="3557588"/>
            <a:ext cx="4286279" cy="3000395"/>
          </a:xfrm>
          <a:prstGeom prst="rect">
            <a:avLst/>
          </a:prstGeom>
          <a:noFill/>
        </p:spPr>
      </p:pic>
      <p:pic>
        <p:nvPicPr>
          <p:cNvPr id="8" name="Picture 11" descr="C:\Users\Bird\Downloads\рыбы_факт4.jpg"/>
          <p:cNvPicPr>
            <a:picLocks noChangeAspect="1" noChangeArrowheads="1"/>
          </p:cNvPicPr>
          <p:nvPr/>
        </p:nvPicPr>
        <p:blipFill>
          <a:blip r:embed="rId3"/>
          <a:srcRect t="2259" r="10409" b="11897"/>
          <a:stretch>
            <a:fillRect/>
          </a:stretch>
        </p:blipFill>
        <p:spPr bwMode="auto">
          <a:xfrm>
            <a:off x="428596" y="1571612"/>
            <a:ext cx="4214842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3" descr="https://www.romblonfundivers.com/wp-content/uploads/2018/05/Risbecia-tryon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versiya.info/uploads/posts/2018-06/1528266783_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7729592" cy="483099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285728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  <a:ea typeface="Times New Roman"/>
                <a:cs typeface="Times New Roman"/>
              </a:rPr>
              <a:t>    В этом удивительном мире свои правила и условия для выживания, но помимо всех опасностей этот мир затаил в себе удивительную красоту и уникальность, какую не встретишь на суше. </a:t>
            </a:r>
            <a:endParaRPr lang="ru-RU" sz="2000" dirty="0">
              <a:solidFill>
                <a:schemeClr val="bg1"/>
              </a:solidFill>
              <a:latin typeface="+mj-lt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4929198"/>
            <a:ext cx="8429684" cy="15843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  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642910" y="285729"/>
            <a:ext cx="2971792" cy="321471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Кораллы - самые грандиозные сооружения на Земле, возведённые живыми организмами. А построили их крошечные животные — </a:t>
            </a:r>
            <a:r>
              <a:rPr lang="ru-RU" sz="2000" dirty="0" err="1" smtClean="0">
                <a:solidFill>
                  <a:schemeClr val="bg1"/>
                </a:solidFill>
                <a:latin typeface="+mj-lt"/>
              </a:rPr>
              <a:t>шестилучевые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полипы.</a:t>
            </a:r>
            <a:endParaRPr lang="ru-RU" sz="2000" dirty="0">
              <a:latin typeface="+mj-lt"/>
            </a:endParaRPr>
          </a:p>
        </p:txBody>
      </p:sp>
      <p:pic>
        <p:nvPicPr>
          <p:cNvPr id="28673" name="Picture 1" descr="C:\Users\Bird\Downloads\11-47-768x463-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643314"/>
            <a:ext cx="4203366" cy="2918337"/>
          </a:xfrm>
          <a:prstGeom prst="rect">
            <a:avLst/>
          </a:prstGeom>
          <a:noFill/>
        </p:spPr>
      </p:pic>
      <p:pic>
        <p:nvPicPr>
          <p:cNvPr id="28676" name="Picture 4" descr="https://www.fresher.ru/manager_content/06-2018/korally-zhivye-ili-net/5.jpg"/>
          <p:cNvPicPr>
            <a:picLocks noChangeAspect="1" noChangeArrowheads="1"/>
          </p:cNvPicPr>
          <p:nvPr/>
        </p:nvPicPr>
        <p:blipFill>
          <a:blip r:embed="rId3"/>
          <a:srcRect l="6209" t="11634" r="9975"/>
          <a:stretch>
            <a:fillRect/>
          </a:stretch>
        </p:blipFill>
        <p:spPr bwMode="auto">
          <a:xfrm>
            <a:off x="357158" y="3643314"/>
            <a:ext cx="4162386" cy="2927329"/>
          </a:xfrm>
          <a:prstGeom prst="rect">
            <a:avLst/>
          </a:prstGeom>
          <a:noFill/>
        </p:spPr>
      </p:pic>
      <p:pic>
        <p:nvPicPr>
          <p:cNvPr id="28677" name="Picture 5" descr="C:\Users\Bird\Downloads\a1b533ad55d0839fa71013c553fc1015.jpg"/>
          <p:cNvPicPr>
            <a:picLocks noChangeAspect="1" noChangeArrowheads="1"/>
          </p:cNvPicPr>
          <p:nvPr/>
        </p:nvPicPr>
        <p:blipFill>
          <a:blip r:embed="rId4"/>
          <a:srcRect b="4999"/>
          <a:stretch>
            <a:fillRect/>
          </a:stretch>
        </p:blipFill>
        <p:spPr bwMode="auto">
          <a:xfrm>
            <a:off x="4714876" y="285728"/>
            <a:ext cx="4071966" cy="30947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00034" y="785794"/>
            <a:ext cx="3008313" cy="550072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    По форме кораллы напоминают деревья и кустарники. Рыбы самых причудливых форм и расцветок кружат вокруг кораллов, словно птицы среди тропических цветов. По ветвящимся кораллам ползают разноцветные морские звезды, моллюски, черные ежи и прозрачные рачки.</a:t>
            </a:r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6082" name="Picture 2" descr="C:\Users\Bird\Downloads\1920x1200-px-fish-fishes-nature-ocean-sea-sealife-underwater-16487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571876"/>
            <a:ext cx="4657758" cy="2988470"/>
          </a:xfrm>
          <a:prstGeom prst="rect">
            <a:avLst/>
          </a:prstGeom>
          <a:noFill/>
        </p:spPr>
      </p:pic>
      <p:pic>
        <p:nvPicPr>
          <p:cNvPr id="6" name="Picture 1" descr="C:\Users\Bird\Downloads\image.jpg"/>
          <p:cNvPicPr>
            <a:picLocks noChangeAspect="1" noChangeArrowheads="1"/>
          </p:cNvPicPr>
          <p:nvPr/>
        </p:nvPicPr>
        <p:blipFill>
          <a:blip r:embed="rId3"/>
          <a:srcRect b="11805"/>
          <a:stretch>
            <a:fillRect/>
          </a:stretch>
        </p:blipFill>
        <p:spPr bwMode="auto">
          <a:xfrm>
            <a:off x="4071934" y="285728"/>
            <a:ext cx="4572032" cy="30221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357166"/>
            <a:ext cx="3008313" cy="44291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Множество рыб проводят всю свою жизнь на рифе, никуда оттуда не уплывая. В первую очередь это их дом, их убежище. Структура рифа такова, что в нем много проходов и туннелей, где рыбы спят и прячутся от хищников.</a:t>
            </a:r>
            <a:endParaRPr lang="ru-RU" sz="2000" dirty="0"/>
          </a:p>
        </p:txBody>
      </p:sp>
      <p:pic>
        <p:nvPicPr>
          <p:cNvPr id="3074" name="Picture 2" descr="C:\Users\Bird\Downloads\10645354146_34c3e64b36_o.jpg"/>
          <p:cNvPicPr>
            <a:picLocks noChangeAspect="1" noChangeArrowheads="1"/>
          </p:cNvPicPr>
          <p:nvPr/>
        </p:nvPicPr>
        <p:blipFill>
          <a:blip r:embed="rId2"/>
          <a:srcRect t="12935" r="3373" b="2516"/>
          <a:stretch>
            <a:fillRect/>
          </a:stretch>
        </p:blipFill>
        <p:spPr bwMode="auto">
          <a:xfrm>
            <a:off x="3929058" y="285728"/>
            <a:ext cx="4857784" cy="6375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142844" y="214290"/>
            <a:ext cx="8715436" cy="150019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+mj-lt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Здесь можно 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встретить и большую морскую 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черепаху, 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и 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ската, и  </a:t>
            </a: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даже акулу. Все они любят отдыхать в пещерах рифа, где есть постоянное движение воды.</a:t>
            </a:r>
          </a:p>
          <a:p>
            <a:pPr algn="ctr"/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4098" name="Picture 2" descr="C:\Users\Bird\Downloads\10645353256_de17e7474d_o.jpg"/>
          <p:cNvPicPr>
            <a:picLocks noChangeAspect="1" noChangeArrowheads="1"/>
          </p:cNvPicPr>
          <p:nvPr/>
        </p:nvPicPr>
        <p:blipFill>
          <a:blip r:embed="rId3"/>
          <a:srcRect t="11309"/>
          <a:stretch>
            <a:fillRect/>
          </a:stretch>
        </p:blipFill>
        <p:spPr bwMode="auto">
          <a:xfrm>
            <a:off x="428596" y="1353987"/>
            <a:ext cx="4173641" cy="2717956"/>
          </a:xfrm>
          <a:prstGeom prst="rect">
            <a:avLst/>
          </a:prstGeom>
          <a:noFill/>
        </p:spPr>
      </p:pic>
      <p:pic>
        <p:nvPicPr>
          <p:cNvPr id="5" name="Picture 2" descr="C:\Users\Bird\Downloads\30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761271"/>
            <a:ext cx="4429156" cy="2978889"/>
          </a:xfrm>
          <a:prstGeom prst="rect">
            <a:avLst/>
          </a:prstGeom>
          <a:noFill/>
        </p:spPr>
      </p:pic>
      <p:pic>
        <p:nvPicPr>
          <p:cNvPr id="6" name="Picture 1" descr="C:\Users\Bird\Downloads\whitetip-reef-shark-maldives-lonard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857628"/>
            <a:ext cx="4246284" cy="27860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7858180" cy="62863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Давайте посмотрим, кто еще обитает на коралловом рифе.</a:t>
            </a:r>
            <a:endParaRPr lang="ru-RU" sz="3200" dirty="0"/>
          </a:p>
        </p:txBody>
      </p:sp>
      <p:pic>
        <p:nvPicPr>
          <p:cNvPr id="45058" name="Picture 2" descr="C:\Users\Bird\Downloads\lady_elliot_reef_bec_spindler_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477" y="1500174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6815158" cy="6286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Морская звезда</a:t>
            </a:r>
            <a:endParaRPr lang="ru-RU" sz="4400" dirty="0"/>
          </a:p>
        </p:txBody>
      </p:sp>
      <p:pic>
        <p:nvPicPr>
          <p:cNvPr id="29698" name="Picture 2" descr="C:\Users\Bird\Downloads\s1200 (1).jpg"/>
          <p:cNvPicPr>
            <a:picLocks noChangeAspect="1" noChangeArrowheads="1"/>
          </p:cNvPicPr>
          <p:nvPr/>
        </p:nvPicPr>
        <p:blipFill>
          <a:blip r:embed="rId2"/>
          <a:srcRect l="24286" r="1428"/>
          <a:stretch>
            <a:fillRect/>
          </a:stretch>
        </p:blipFill>
        <p:spPr bwMode="auto">
          <a:xfrm>
            <a:off x="500034" y="4000504"/>
            <a:ext cx="3075232" cy="2483815"/>
          </a:xfrm>
          <a:prstGeom prst="rect">
            <a:avLst/>
          </a:prstGeom>
          <a:noFill/>
        </p:spPr>
      </p:pic>
      <p:pic>
        <p:nvPicPr>
          <p:cNvPr id="29699" name="Picture 3" descr="C:\Users\Bird\Downloads\Animals_Under_water_Beautiful_starfish_016445_.jpg"/>
          <p:cNvPicPr>
            <a:picLocks noChangeAspect="1" noChangeArrowheads="1"/>
          </p:cNvPicPr>
          <p:nvPr/>
        </p:nvPicPr>
        <p:blipFill>
          <a:blip r:embed="rId3" cstate="print"/>
          <a:srcRect l="17104" r="9815"/>
          <a:stretch>
            <a:fillRect/>
          </a:stretch>
        </p:blipFill>
        <p:spPr bwMode="auto">
          <a:xfrm>
            <a:off x="5715008" y="1142984"/>
            <a:ext cx="2923297" cy="2500330"/>
          </a:xfrm>
          <a:prstGeom prst="rect">
            <a:avLst/>
          </a:prstGeom>
          <a:noFill/>
        </p:spPr>
      </p:pic>
      <p:pic>
        <p:nvPicPr>
          <p:cNvPr id="25602" name="Picture 2" descr="https://look.com.ua/pic/201712/1366x768/look.com.ua-263127.jpg"/>
          <p:cNvPicPr>
            <a:picLocks noChangeAspect="1" noChangeArrowheads="1"/>
          </p:cNvPicPr>
          <p:nvPr/>
        </p:nvPicPr>
        <p:blipFill>
          <a:blip r:embed="rId4" cstate="print"/>
          <a:srcRect l="4184" r="16325"/>
          <a:stretch>
            <a:fillRect/>
          </a:stretch>
        </p:blipFill>
        <p:spPr bwMode="auto">
          <a:xfrm>
            <a:off x="357158" y="1214422"/>
            <a:ext cx="3465939" cy="2451372"/>
          </a:xfrm>
          <a:prstGeom prst="rect">
            <a:avLst/>
          </a:prstGeom>
          <a:noFill/>
        </p:spPr>
      </p:pic>
      <p:pic>
        <p:nvPicPr>
          <p:cNvPr id="25604" name="Picture 4" descr="https://farm3.staticflickr.com/2137/2281029184_c83a8e98b4_b.jpg"/>
          <p:cNvPicPr>
            <a:picLocks noChangeAspect="1" noChangeArrowheads="1"/>
          </p:cNvPicPr>
          <p:nvPr/>
        </p:nvPicPr>
        <p:blipFill>
          <a:blip r:embed="rId5" cstate="print"/>
          <a:srcRect l="13035" r="6891"/>
          <a:stretch>
            <a:fillRect/>
          </a:stretch>
        </p:blipFill>
        <p:spPr bwMode="auto">
          <a:xfrm>
            <a:off x="3286116" y="2643182"/>
            <a:ext cx="2571768" cy="2411163"/>
          </a:xfrm>
          <a:prstGeom prst="rect">
            <a:avLst/>
          </a:prstGeom>
          <a:noFill/>
        </p:spPr>
      </p:pic>
      <p:pic>
        <p:nvPicPr>
          <p:cNvPr id="25606" name="Picture 6" descr="https://images.golos.io/DQmZmzaUcdf3PYN53ZcyyDBvmqrpBhFiFw2RCJetmwZGjWR/3873_original.jpg"/>
          <p:cNvPicPr>
            <a:picLocks noChangeAspect="1" noChangeArrowheads="1"/>
          </p:cNvPicPr>
          <p:nvPr/>
        </p:nvPicPr>
        <p:blipFill>
          <a:blip r:embed="rId6"/>
          <a:srcRect l="19916" t="7441" r="11013"/>
          <a:stretch>
            <a:fillRect/>
          </a:stretch>
        </p:blipFill>
        <p:spPr bwMode="auto">
          <a:xfrm>
            <a:off x="5786446" y="3929066"/>
            <a:ext cx="2928958" cy="26656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658</TotalTime>
  <Words>270</Words>
  <Application>Microsoft Office PowerPoint</Application>
  <PresentationFormat>Экран (4:3)</PresentationFormat>
  <Paragraphs>31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 Обитатели кораллового рифа</vt:lpstr>
      <vt:lpstr>Слайд 2</vt:lpstr>
      <vt:lpstr>Слайд 3</vt:lpstr>
      <vt:lpstr>    </vt:lpstr>
      <vt:lpstr>Слайд 5</vt:lpstr>
      <vt:lpstr>Слайд 6</vt:lpstr>
      <vt:lpstr>Слайд 7</vt:lpstr>
      <vt:lpstr>Давайте посмотрим, кто еще обитает на коралловом рифе.</vt:lpstr>
      <vt:lpstr>Морская звезда</vt:lpstr>
      <vt:lpstr>Рыбы бабочки</vt:lpstr>
      <vt:lpstr>Морской конек</vt:lpstr>
      <vt:lpstr>Рыба клоун</vt:lpstr>
      <vt:lpstr>Наутилус - головоногий моллюск</vt:lpstr>
      <vt:lpstr>Рыба Наполеон</vt:lpstr>
      <vt:lpstr>Рыба пила</vt:lpstr>
      <vt:lpstr>Голожаберные моллюски</vt:lpstr>
      <vt:lpstr>Рыба хирург</vt:lpstr>
      <vt:lpstr>Электрический скат</vt:lpstr>
      <vt:lpstr>Рыба Лев</vt:lpstr>
      <vt:lpstr>Рыба мандаринка</vt:lpstr>
      <vt:lpstr>Осьминог</vt:lpstr>
      <vt:lpstr>Рыба игла</vt:lpstr>
      <vt:lpstr>Клоун спинорог</vt:lpstr>
      <vt:lpstr>Императорский ангел</vt:lpstr>
      <vt:lpstr>Рыба попугай</vt:lpstr>
      <vt:lpstr>Дискус</vt:lpstr>
      <vt:lpstr>Летающие рыбы</vt:lpstr>
      <vt:lpstr>Задание: слепить из глины рыбу и сделать декор.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Экзотические рыбы</dc:title>
  <cp:lastModifiedBy>Bird</cp:lastModifiedBy>
  <cp:revision>31</cp:revision>
  <dcterms:created xsi:type="dcterms:W3CDTF">2011-11-15T17:56:43Z</dcterms:created>
  <dcterms:modified xsi:type="dcterms:W3CDTF">2019-10-15T07:47:09Z</dcterms:modified>
</cp:coreProperties>
</file>