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heme/theme2.xml" ContentType="application/vnd.openxmlformats-officedocument.theme+xml"/>
  <Override PartName="/ppt/tags/tag49.xml" ContentType="application/vnd.openxmlformats-officedocument.presentationml.tags+xml"/>
  <Override PartName="/ppt/tags/tag50.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8025" r:id="rId2"/>
    <p:sldId id="8013" r:id="rId3"/>
    <p:sldId id="8017" r:id="rId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novo" initials="L" lastIdx="1" clrIdx="0">
    <p:extLst>
      <p:ext uri="{19B8F6BF-5375-455C-9EA6-DF929625EA0E}">
        <p15:presenceInfo xmlns:p15="http://schemas.microsoft.com/office/powerpoint/2012/main" userId="f3e93534605bda1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AD07"/>
    <a:srgbClr val="F2EB5C"/>
    <a:srgbClr val="F8DA2D"/>
    <a:srgbClr val="F7C01B"/>
    <a:srgbClr val="E6CF79"/>
    <a:srgbClr val="F8EE6D"/>
    <a:srgbClr val="E9B319"/>
    <a:srgbClr val="E1CE61"/>
    <a:srgbClr val="42981F"/>
    <a:srgbClr val="55B64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695" autoAdjust="0"/>
    <p:restoredTop sz="94293" autoAdjust="0"/>
  </p:normalViewPr>
  <p:slideViewPr>
    <p:cSldViewPr snapToGrid="0">
      <p:cViewPr>
        <p:scale>
          <a:sx n="50" d="100"/>
          <a:sy n="50" d="100"/>
        </p:scale>
        <p:origin x="846" y="4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0AA30F-9ACD-4945-87A7-2B7E08FE25D4}" type="datetimeFigureOut">
              <a:rPr lang="ru-RU" smtClean="0"/>
              <a:t>23.10.2021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6204-A787-4361-ACC1-CD341BA84BBD}" type="slidenum">
              <a:rPr lang="ru-RU" smtClean="0"/>
              <a:t>‹#›</a:t>
            </a:fld>
            <a:endParaRPr lang="ru-RU"/>
          </a:p>
        </p:txBody>
      </p:sp>
    </p:spTree>
    <p:extLst>
      <p:ext uri="{BB962C8B-B14F-4D97-AF65-F5344CB8AC3E}">
        <p14:creationId xmlns:p14="http://schemas.microsoft.com/office/powerpoint/2010/main" val="19586292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E6B507E-4CDD-456D-A052-ACAD83D653DF}" type="slidenum">
              <a:rPr kumimoji="0" lang="en-US" sz="11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sz="11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8970922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37.xml"/><Relationship Id="rId7" Type="http://schemas.openxmlformats.org/officeDocument/2006/relationships/image" Target="../media/image3.png"/><Relationship Id="rId2" Type="http://schemas.openxmlformats.org/officeDocument/2006/relationships/tags" Target="../tags/tag36.xml"/><Relationship Id="rId1" Type="http://schemas.openxmlformats.org/officeDocument/2006/relationships/vmlDrawing" Target="../drawings/vmlDrawing2.vml"/><Relationship Id="rId6" Type="http://schemas.openxmlformats.org/officeDocument/2006/relationships/image" Target="../media/image2.emf"/><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vmlDrawing" Target="../drawings/vmlDrawing3.vml"/><Relationship Id="rId6" Type="http://schemas.openxmlformats.org/officeDocument/2006/relationships/image" Target="../media/image4.emf"/><Relationship Id="rId5" Type="http://schemas.openxmlformats.org/officeDocument/2006/relationships/oleObject" Target="../embeddings/oleObject3.bin"/><Relationship Id="rId4"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vmlDrawing" Target="../drawings/vmlDrawing4.vml"/><Relationship Id="rId6" Type="http://schemas.openxmlformats.org/officeDocument/2006/relationships/image" Target="../media/image5.emf"/><Relationship Id="rId5" Type="http://schemas.openxmlformats.org/officeDocument/2006/relationships/oleObject" Target="../embeddings/oleObject4.bin"/><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48.xml"/><Relationship Id="rId3" Type="http://schemas.openxmlformats.org/officeDocument/2006/relationships/tags" Target="../tags/tag43.xml"/><Relationship Id="rId7" Type="http://schemas.openxmlformats.org/officeDocument/2006/relationships/tags" Target="../tags/tag47.xml"/><Relationship Id="rId2" Type="http://schemas.openxmlformats.org/officeDocument/2006/relationships/tags" Target="../tags/tag42.xml"/><Relationship Id="rId1" Type="http://schemas.openxmlformats.org/officeDocument/2006/relationships/vmlDrawing" Target="../drawings/vmlDrawing5.vml"/><Relationship Id="rId6" Type="http://schemas.openxmlformats.org/officeDocument/2006/relationships/tags" Target="../tags/tag46.xml"/><Relationship Id="rId11" Type="http://schemas.openxmlformats.org/officeDocument/2006/relationships/image" Target="../media/image6.emf"/><Relationship Id="rId5" Type="http://schemas.openxmlformats.org/officeDocument/2006/relationships/tags" Target="../tags/tag45.xml"/><Relationship Id="rId10" Type="http://schemas.openxmlformats.org/officeDocument/2006/relationships/oleObject" Target="../embeddings/oleObject5.bin"/><Relationship Id="rId4" Type="http://schemas.openxmlformats.org/officeDocument/2006/relationships/tags" Target="../tags/tag44.xml"/><Relationship Id="rId9"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nvPr>
        </p:nvGraphicFramePr>
        <p:xfrm>
          <a:off x="2161" y="1622"/>
          <a:ext cx="2159" cy="1619"/>
        </p:xfrm>
        <a:graphic>
          <a:graphicData uri="http://schemas.openxmlformats.org/presentationml/2006/ole">
            <mc:AlternateContent xmlns:mc="http://schemas.openxmlformats.org/markup-compatibility/2006">
              <mc:Choice xmlns:v="urn:schemas-microsoft-com:vml" Requires="v">
                <p:oleObj spid="_x0000_s2055" name="Слайд think-cell" r:id="rId5" imgW="270" imgH="270" progId="TCLayout.ActiveDocument.1">
                  <p:embed/>
                </p:oleObj>
              </mc:Choice>
              <mc:Fallback>
                <p:oleObj name="Слайд think-cell" r:id="rId5" imgW="270" imgH="270" progId="TCLayout.ActiveDocument.1">
                  <p:embed/>
                  <p:pic>
                    <p:nvPicPr>
                      <p:cNvPr id="3" name="Object 2" hidden="1"/>
                      <p:cNvPicPr/>
                      <p:nvPr/>
                    </p:nvPicPr>
                    <p:blipFill>
                      <a:blip r:embed="rId6"/>
                      <a:stretch>
                        <a:fillRect/>
                      </a:stretch>
                    </p:blipFill>
                    <p:spPr>
                      <a:xfrm>
                        <a:off x="2161" y="1622"/>
                        <a:ext cx="2159" cy="1619"/>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xmlns="" id="{D6561D5A-FCA1-4939-864F-E5A1FD9A3DE8}"/>
              </a:ext>
            </a:extLst>
          </p:cNvPr>
          <p:cNvSpPr/>
          <p:nvPr userDrawn="1">
            <p:custDataLst>
              <p:tags r:id="rId3"/>
            </p:custDataLst>
          </p:nvPr>
        </p:nvSpPr>
        <p:spPr>
          <a:xfrm>
            <a:off x="0" y="0"/>
            <a:ext cx="161977" cy="161974"/>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5400" b="1" i="0" baseline="0" dirty="0" err="1">
              <a:solidFill>
                <a:schemeClr val="tx1"/>
              </a:solidFill>
              <a:latin typeface="Museo Sans Cyrl 900" panose="02000000000000000000" pitchFamily="50" charset="-52"/>
              <a:ea typeface="+mj-ea"/>
              <a:cs typeface="+mj-cs"/>
              <a:sym typeface="Museo Sans Cyrl 900" panose="02000000000000000000" pitchFamily="50" charset="-52"/>
            </a:endParaRPr>
          </a:p>
        </p:txBody>
      </p:sp>
      <p:sp>
        <p:nvSpPr>
          <p:cNvPr id="13315" name="Subtitle"/>
          <p:cNvSpPr>
            <a:spLocks noGrp="1" noChangeArrowheads="1"/>
          </p:cNvSpPr>
          <p:nvPr userDrawn="1">
            <p:ph type="subTitle" idx="1"/>
          </p:nvPr>
        </p:nvSpPr>
        <p:spPr bwMode="gray">
          <a:xfrm>
            <a:off x="502904" y="5260558"/>
            <a:ext cx="7393297" cy="184666"/>
          </a:xfrm>
          <a:prstGeom prst="rect">
            <a:avLst/>
          </a:prstGeom>
        </p:spPr>
        <p:txBody>
          <a:bodyPr wrap="square">
            <a:noAutofit/>
          </a:bodyPr>
          <a:lstStyle>
            <a:lvl1pPr>
              <a:defRPr sz="1200" cap="all" baseline="0">
                <a:solidFill>
                  <a:schemeClr val="bg1"/>
                </a:solidFill>
                <a:latin typeface="+mn-lt"/>
                <a:ea typeface="+mn-ea"/>
              </a:defRPr>
            </a:lvl1pPr>
          </a:lstStyle>
          <a:p>
            <a:pPr lvl="0" latinLnBrk="0"/>
            <a:r>
              <a:rPr lang="en-US" noProof="0"/>
              <a:t>Click to edit Master subtitle style</a:t>
            </a:r>
            <a:endParaRPr lang="ru-RU" noProof="0" dirty="0"/>
          </a:p>
        </p:txBody>
      </p:sp>
      <p:sp>
        <p:nvSpPr>
          <p:cNvPr id="57" name="Document type" hidden="1"/>
          <p:cNvSpPr txBox="1">
            <a:spLocks noChangeArrowheads="1"/>
          </p:cNvSpPr>
          <p:nvPr userDrawn="1"/>
        </p:nvSpPr>
        <p:spPr bwMode="gray">
          <a:xfrm>
            <a:off x="502904" y="5849087"/>
            <a:ext cx="7393297" cy="219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o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0" hangingPunct="1">
              <a:defRPr/>
            </a:pPr>
            <a:r>
              <a:rPr lang="ru-RU" sz="1400" baseline="0" noProof="0" dirty="0">
                <a:solidFill>
                  <a:schemeClr val="bg1"/>
                </a:solidFill>
                <a:latin typeface="+mn-lt"/>
              </a:rPr>
              <a:t>Тип документа | Дата</a:t>
            </a:r>
          </a:p>
        </p:txBody>
      </p:sp>
      <p:sp>
        <p:nvSpPr>
          <p:cNvPr id="26" name="Disclaimer-Russian (Russia)" hidden="1"/>
          <p:cNvSpPr>
            <a:spLocks noChangeArrowheads="1"/>
          </p:cNvSpPr>
          <p:nvPr userDrawn="1"/>
        </p:nvSpPr>
        <p:spPr bwMode="black">
          <a:xfrm>
            <a:off x="502904" y="6499129"/>
            <a:ext cx="7393297"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t" anchorCtr="0">
            <a:noAutofit/>
          </a:bodyPr>
          <a:lstStyle/>
          <a:p>
            <a:pPr defTabSz="1073204" eaLnBrk="0" hangingPunct="0"/>
            <a:r>
              <a:rPr lang="ru-RU" sz="800" baseline="0">
                <a:solidFill>
                  <a:schemeClr val="bg1"/>
                </a:solidFill>
                <a:latin typeface="+mn-lt"/>
              </a:rPr>
              <a:t>КОНФИДЕНЦИАЛЬНАЯ ИНФОРМАЦИЯ</a:t>
            </a:r>
          </a:p>
          <a:p>
            <a:pPr defTabSz="1073204" eaLnBrk="0" hangingPunct="0"/>
            <a:r>
              <a:rPr lang="ru-RU" sz="800" baseline="0">
                <a:solidFill>
                  <a:schemeClr val="bg1"/>
                </a:solidFill>
                <a:latin typeface="+mn-lt"/>
              </a:rPr>
              <a:t>Любое использование этого документа без специального разрешения строго запрещено</a:t>
            </a:r>
            <a:endParaRPr lang="ru-RU" sz="800" baseline="0" dirty="0">
              <a:solidFill>
                <a:schemeClr val="bg1"/>
              </a:solidFill>
              <a:latin typeface="+mn-lt"/>
            </a:endParaRPr>
          </a:p>
        </p:txBody>
      </p:sp>
      <p:sp>
        <p:nvSpPr>
          <p:cNvPr id="9" name="Rectangle 8">
            <a:extLst>
              <a:ext uri="{FF2B5EF4-FFF2-40B4-BE49-F238E27FC236}">
                <a16:creationId xmlns:a16="http://schemas.microsoft.com/office/drawing/2014/main" xmlns="" id="{99579E3D-7A7A-4D67-AB3C-8FD4187F4FA7}"/>
              </a:ext>
            </a:extLst>
          </p:cNvPr>
          <p:cNvSpPr/>
          <p:nvPr userDrawn="1"/>
        </p:nvSpPr>
        <p:spPr>
          <a:xfrm>
            <a:off x="1" y="1"/>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sz="1632"/>
          </a:p>
        </p:txBody>
      </p:sp>
      <p:cxnSp>
        <p:nvCxnSpPr>
          <p:cNvPr id="10" name="Straight Connector 9">
            <a:extLst>
              <a:ext uri="{FF2B5EF4-FFF2-40B4-BE49-F238E27FC236}">
                <a16:creationId xmlns:a16="http://schemas.microsoft.com/office/drawing/2014/main" xmlns="" id="{67159286-0552-48C3-B345-E20E73535D64}"/>
              </a:ext>
            </a:extLst>
          </p:cNvPr>
          <p:cNvCxnSpPr>
            <a:cxnSpLocks/>
          </p:cNvCxnSpPr>
          <p:nvPr userDrawn="1"/>
        </p:nvCxnSpPr>
        <p:spPr>
          <a:xfrm>
            <a:off x="7976874" y="1155700"/>
            <a:ext cx="0" cy="4675639"/>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grpSp>
        <p:nvGrpSpPr>
          <p:cNvPr id="11" name="Group 10">
            <a:extLst>
              <a:ext uri="{FF2B5EF4-FFF2-40B4-BE49-F238E27FC236}">
                <a16:creationId xmlns:a16="http://schemas.microsoft.com/office/drawing/2014/main" xmlns="" id="{357C1450-3842-463F-A39E-C0FE1B985EAE}"/>
              </a:ext>
            </a:extLst>
          </p:cNvPr>
          <p:cNvGrpSpPr/>
          <p:nvPr userDrawn="1"/>
        </p:nvGrpSpPr>
        <p:grpSpPr>
          <a:xfrm>
            <a:off x="502903" y="476672"/>
            <a:ext cx="2400719" cy="373608"/>
            <a:chOff x="-3818938" y="4729575"/>
            <a:chExt cx="3133725" cy="487680"/>
          </a:xfrm>
        </p:grpSpPr>
        <p:sp>
          <p:nvSpPr>
            <p:cNvPr id="12" name="Freeform: Shape 11">
              <a:extLst>
                <a:ext uri="{FF2B5EF4-FFF2-40B4-BE49-F238E27FC236}">
                  <a16:creationId xmlns:a16="http://schemas.microsoft.com/office/drawing/2014/main" xmlns="" id="{318D309A-2BA8-4290-AEC4-EAA6462641FB}"/>
                </a:ext>
              </a:extLst>
            </p:cNvPr>
            <p:cNvSpPr/>
            <p:nvPr/>
          </p:nvSpPr>
          <p:spPr>
            <a:xfrm>
              <a:off x="-3818938" y="4731480"/>
              <a:ext cx="485775" cy="485775"/>
            </a:xfrm>
            <a:custGeom>
              <a:avLst/>
              <a:gdLst>
                <a:gd name="connsiteX0" fmla="*/ 243364 w 485775"/>
                <a:gd name="connsiteY0" fmla="*/ 7144 h 485775"/>
                <a:gd name="connsiteX1" fmla="*/ 7144 w 485775"/>
                <a:gd name="connsiteY1" fmla="*/ 243364 h 485775"/>
                <a:gd name="connsiteX2" fmla="*/ 243364 w 485775"/>
                <a:gd name="connsiteY2" fmla="*/ 479584 h 485775"/>
                <a:gd name="connsiteX3" fmla="*/ 479584 w 485775"/>
                <a:gd name="connsiteY3" fmla="*/ 243364 h 485775"/>
                <a:gd name="connsiteX4" fmla="*/ 243364 w 485775"/>
                <a:gd name="connsiteY4" fmla="*/ 7144 h 485775"/>
                <a:gd name="connsiteX5" fmla="*/ 193834 w 485775"/>
                <a:gd name="connsiteY5" fmla="*/ 359569 h 485775"/>
                <a:gd name="connsiteX6" fmla="*/ 204311 w 485775"/>
                <a:gd name="connsiteY6" fmla="*/ 372904 h 485775"/>
                <a:gd name="connsiteX7" fmla="*/ 201454 w 485775"/>
                <a:gd name="connsiteY7" fmla="*/ 389096 h 485775"/>
                <a:gd name="connsiteX8" fmla="*/ 184309 w 485775"/>
                <a:gd name="connsiteY8" fmla="*/ 397669 h 485775"/>
                <a:gd name="connsiteX9" fmla="*/ 172879 w 485775"/>
                <a:gd name="connsiteY9" fmla="*/ 394811 h 485775"/>
                <a:gd name="connsiteX10" fmla="*/ 161449 w 485775"/>
                <a:gd name="connsiteY10" fmla="*/ 390049 h 485775"/>
                <a:gd name="connsiteX11" fmla="*/ 83344 w 485775"/>
                <a:gd name="connsiteY11" fmla="*/ 255746 h 485775"/>
                <a:gd name="connsiteX12" fmla="*/ 83344 w 485775"/>
                <a:gd name="connsiteY12" fmla="*/ 231934 h 485775"/>
                <a:gd name="connsiteX13" fmla="*/ 161449 w 485775"/>
                <a:gd name="connsiteY13" fmla="*/ 96679 h 485775"/>
                <a:gd name="connsiteX14" fmla="*/ 171926 w 485775"/>
                <a:gd name="connsiteY14" fmla="*/ 91916 h 485775"/>
                <a:gd name="connsiteX15" fmla="*/ 183356 w 485775"/>
                <a:gd name="connsiteY15" fmla="*/ 89059 h 485775"/>
                <a:gd name="connsiteX16" fmla="*/ 200501 w 485775"/>
                <a:gd name="connsiteY16" fmla="*/ 97631 h 485775"/>
                <a:gd name="connsiteX17" fmla="*/ 203359 w 485775"/>
                <a:gd name="connsiteY17" fmla="*/ 113824 h 485775"/>
                <a:gd name="connsiteX18" fmla="*/ 192881 w 485775"/>
                <a:gd name="connsiteY18" fmla="*/ 127159 h 485775"/>
                <a:gd name="connsiteX19" fmla="*/ 146209 w 485775"/>
                <a:gd name="connsiteY19" fmla="*/ 201454 h 485775"/>
                <a:gd name="connsiteX20" fmla="*/ 146209 w 485775"/>
                <a:gd name="connsiteY20" fmla="*/ 285274 h 485775"/>
                <a:gd name="connsiteX21" fmla="*/ 193834 w 485775"/>
                <a:gd name="connsiteY21" fmla="*/ 359569 h 485775"/>
                <a:gd name="connsiteX22" fmla="*/ 403384 w 485775"/>
                <a:gd name="connsiteY22" fmla="*/ 254794 h 485775"/>
                <a:gd name="connsiteX23" fmla="*/ 325279 w 485775"/>
                <a:gd name="connsiteY23" fmla="*/ 389096 h 485775"/>
                <a:gd name="connsiteX24" fmla="*/ 313849 w 485775"/>
                <a:gd name="connsiteY24" fmla="*/ 393859 h 485775"/>
                <a:gd name="connsiteX25" fmla="*/ 302419 w 485775"/>
                <a:gd name="connsiteY25" fmla="*/ 396716 h 485775"/>
                <a:gd name="connsiteX26" fmla="*/ 285274 w 485775"/>
                <a:gd name="connsiteY26" fmla="*/ 388144 h 485775"/>
                <a:gd name="connsiteX27" fmla="*/ 282416 w 485775"/>
                <a:gd name="connsiteY27" fmla="*/ 371951 h 485775"/>
                <a:gd name="connsiteX28" fmla="*/ 291941 w 485775"/>
                <a:gd name="connsiteY28" fmla="*/ 358616 h 485775"/>
                <a:gd name="connsiteX29" fmla="*/ 338614 w 485775"/>
                <a:gd name="connsiteY29" fmla="*/ 284321 h 485775"/>
                <a:gd name="connsiteX30" fmla="*/ 338614 w 485775"/>
                <a:gd name="connsiteY30" fmla="*/ 200501 h 485775"/>
                <a:gd name="connsiteX31" fmla="*/ 291941 w 485775"/>
                <a:gd name="connsiteY31" fmla="*/ 126206 h 485775"/>
                <a:gd name="connsiteX32" fmla="*/ 281464 w 485775"/>
                <a:gd name="connsiteY32" fmla="*/ 112871 h 485775"/>
                <a:gd name="connsiteX33" fmla="*/ 284321 w 485775"/>
                <a:gd name="connsiteY33" fmla="*/ 96679 h 485775"/>
                <a:gd name="connsiteX34" fmla="*/ 301466 w 485775"/>
                <a:gd name="connsiteY34" fmla="*/ 88106 h 485775"/>
                <a:gd name="connsiteX35" fmla="*/ 312896 w 485775"/>
                <a:gd name="connsiteY35" fmla="*/ 90964 h 485775"/>
                <a:gd name="connsiteX36" fmla="*/ 323374 w 485775"/>
                <a:gd name="connsiteY36" fmla="*/ 95726 h 485775"/>
                <a:gd name="connsiteX37" fmla="*/ 401479 w 485775"/>
                <a:gd name="connsiteY37" fmla="*/ 230981 h 485775"/>
                <a:gd name="connsiteX38" fmla="*/ 401479 w 485775"/>
                <a:gd name="connsiteY38" fmla="*/ 254794 h 485775"/>
                <a:gd name="connsiteX39" fmla="*/ 403384 w 485775"/>
                <a:gd name="connsiteY39" fmla="*/ 25479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485775" h="485775">
                  <a:moveTo>
                    <a:pt x="243364" y="7144"/>
                  </a:moveTo>
                  <a:cubicBezTo>
                    <a:pt x="112871" y="7144"/>
                    <a:pt x="7144" y="112871"/>
                    <a:pt x="7144" y="243364"/>
                  </a:cubicBezTo>
                  <a:cubicBezTo>
                    <a:pt x="7144" y="373856"/>
                    <a:pt x="112871" y="479584"/>
                    <a:pt x="243364" y="479584"/>
                  </a:cubicBezTo>
                  <a:cubicBezTo>
                    <a:pt x="373856" y="479584"/>
                    <a:pt x="479584" y="373856"/>
                    <a:pt x="479584" y="243364"/>
                  </a:cubicBezTo>
                  <a:cubicBezTo>
                    <a:pt x="479584" y="112871"/>
                    <a:pt x="373856" y="7144"/>
                    <a:pt x="243364" y="7144"/>
                  </a:cubicBezTo>
                  <a:moveTo>
                    <a:pt x="193834" y="359569"/>
                  </a:moveTo>
                  <a:cubicBezTo>
                    <a:pt x="195739" y="360521"/>
                    <a:pt x="202406" y="364331"/>
                    <a:pt x="204311" y="372904"/>
                  </a:cubicBezTo>
                  <a:cubicBezTo>
                    <a:pt x="205264" y="378619"/>
                    <a:pt x="204311" y="384334"/>
                    <a:pt x="201454" y="389096"/>
                  </a:cubicBezTo>
                  <a:cubicBezTo>
                    <a:pt x="197644" y="394811"/>
                    <a:pt x="191929" y="397669"/>
                    <a:pt x="184309" y="397669"/>
                  </a:cubicBezTo>
                  <a:cubicBezTo>
                    <a:pt x="180499" y="397669"/>
                    <a:pt x="176689" y="396716"/>
                    <a:pt x="172879" y="394811"/>
                  </a:cubicBezTo>
                  <a:lnTo>
                    <a:pt x="161449" y="390049"/>
                  </a:lnTo>
                  <a:cubicBezTo>
                    <a:pt x="112871" y="364331"/>
                    <a:pt x="83344" y="312896"/>
                    <a:pt x="83344" y="255746"/>
                  </a:cubicBezTo>
                  <a:lnTo>
                    <a:pt x="83344" y="231934"/>
                  </a:lnTo>
                  <a:cubicBezTo>
                    <a:pt x="83344" y="174784"/>
                    <a:pt x="113824" y="122396"/>
                    <a:pt x="161449" y="96679"/>
                  </a:cubicBezTo>
                  <a:lnTo>
                    <a:pt x="171926" y="91916"/>
                  </a:lnTo>
                  <a:cubicBezTo>
                    <a:pt x="175736" y="90011"/>
                    <a:pt x="179546" y="89059"/>
                    <a:pt x="183356" y="89059"/>
                  </a:cubicBezTo>
                  <a:cubicBezTo>
                    <a:pt x="190976" y="89059"/>
                    <a:pt x="196691" y="91916"/>
                    <a:pt x="200501" y="97631"/>
                  </a:cubicBezTo>
                  <a:cubicBezTo>
                    <a:pt x="203359" y="102394"/>
                    <a:pt x="204311" y="107156"/>
                    <a:pt x="203359" y="113824"/>
                  </a:cubicBezTo>
                  <a:cubicBezTo>
                    <a:pt x="201454" y="123349"/>
                    <a:pt x="192881" y="127159"/>
                    <a:pt x="192881" y="127159"/>
                  </a:cubicBezTo>
                  <a:cubicBezTo>
                    <a:pt x="164306" y="139541"/>
                    <a:pt x="146209" y="169069"/>
                    <a:pt x="146209" y="201454"/>
                  </a:cubicBezTo>
                  <a:lnTo>
                    <a:pt x="146209" y="285274"/>
                  </a:lnTo>
                  <a:cubicBezTo>
                    <a:pt x="147161" y="317659"/>
                    <a:pt x="165259" y="346234"/>
                    <a:pt x="193834" y="359569"/>
                  </a:cubicBezTo>
                  <a:moveTo>
                    <a:pt x="403384" y="254794"/>
                  </a:moveTo>
                  <a:cubicBezTo>
                    <a:pt x="403384" y="311944"/>
                    <a:pt x="373856" y="364331"/>
                    <a:pt x="325279" y="389096"/>
                  </a:cubicBezTo>
                  <a:lnTo>
                    <a:pt x="313849" y="393859"/>
                  </a:lnTo>
                  <a:cubicBezTo>
                    <a:pt x="310039" y="395764"/>
                    <a:pt x="306229" y="396716"/>
                    <a:pt x="302419" y="396716"/>
                  </a:cubicBezTo>
                  <a:cubicBezTo>
                    <a:pt x="294799" y="396716"/>
                    <a:pt x="289084" y="393859"/>
                    <a:pt x="285274" y="388144"/>
                  </a:cubicBezTo>
                  <a:cubicBezTo>
                    <a:pt x="282416" y="383381"/>
                    <a:pt x="281464" y="377666"/>
                    <a:pt x="282416" y="371951"/>
                  </a:cubicBezTo>
                  <a:cubicBezTo>
                    <a:pt x="284321" y="363379"/>
                    <a:pt x="290989" y="359569"/>
                    <a:pt x="291941" y="358616"/>
                  </a:cubicBezTo>
                  <a:cubicBezTo>
                    <a:pt x="320516" y="345281"/>
                    <a:pt x="338614" y="316706"/>
                    <a:pt x="338614" y="284321"/>
                  </a:cubicBezTo>
                  <a:lnTo>
                    <a:pt x="338614" y="200501"/>
                  </a:lnTo>
                  <a:cubicBezTo>
                    <a:pt x="338614" y="168116"/>
                    <a:pt x="320516" y="139541"/>
                    <a:pt x="291941" y="126206"/>
                  </a:cubicBezTo>
                  <a:cubicBezTo>
                    <a:pt x="291941" y="126206"/>
                    <a:pt x="283369" y="122396"/>
                    <a:pt x="281464" y="112871"/>
                  </a:cubicBezTo>
                  <a:cubicBezTo>
                    <a:pt x="280511" y="107156"/>
                    <a:pt x="281464" y="101441"/>
                    <a:pt x="284321" y="96679"/>
                  </a:cubicBezTo>
                  <a:cubicBezTo>
                    <a:pt x="288131" y="90964"/>
                    <a:pt x="293846" y="88106"/>
                    <a:pt x="301466" y="88106"/>
                  </a:cubicBezTo>
                  <a:cubicBezTo>
                    <a:pt x="305276" y="88106"/>
                    <a:pt x="309086" y="89059"/>
                    <a:pt x="312896" y="90964"/>
                  </a:cubicBezTo>
                  <a:lnTo>
                    <a:pt x="323374" y="95726"/>
                  </a:lnTo>
                  <a:cubicBezTo>
                    <a:pt x="371951" y="121444"/>
                    <a:pt x="401479" y="172879"/>
                    <a:pt x="401479" y="230981"/>
                  </a:cubicBezTo>
                  <a:lnTo>
                    <a:pt x="401479" y="254794"/>
                  </a:lnTo>
                  <a:lnTo>
                    <a:pt x="403384" y="254794"/>
                  </a:lnTo>
                  <a:close/>
                </a:path>
              </a:pathLst>
            </a:custGeom>
            <a:solidFill>
              <a:srgbClr val="00B3E1"/>
            </a:solidFill>
            <a:ln w="9525" cap="flat">
              <a:noFill/>
              <a:prstDash val="solid"/>
              <a:miter/>
            </a:ln>
          </p:spPr>
          <p:txBody>
            <a:bodyPr rtlCol="0" anchor="ctr"/>
            <a:lstStyle/>
            <a:p>
              <a:endParaRPr lang="ru-RU"/>
            </a:p>
          </p:txBody>
        </p:sp>
        <p:sp>
          <p:nvSpPr>
            <p:cNvPr id="13" name="Freeform: Shape 12">
              <a:extLst>
                <a:ext uri="{FF2B5EF4-FFF2-40B4-BE49-F238E27FC236}">
                  <a16:creationId xmlns:a16="http://schemas.microsoft.com/office/drawing/2014/main" xmlns="" id="{207F9CEF-05A9-4B61-A60E-9D3B6CBC31CA}"/>
                </a:ext>
              </a:extLst>
            </p:cNvPr>
            <p:cNvSpPr/>
            <p:nvPr/>
          </p:nvSpPr>
          <p:spPr>
            <a:xfrm>
              <a:off x="-1792051" y="4862925"/>
              <a:ext cx="219075" cy="219075"/>
            </a:xfrm>
            <a:custGeom>
              <a:avLst/>
              <a:gdLst>
                <a:gd name="connsiteX0" fmla="*/ 216727 w 219075"/>
                <a:gd name="connsiteY0" fmla="*/ 7144 h 219075"/>
                <a:gd name="connsiteX1" fmla="*/ 216727 w 219075"/>
                <a:gd name="connsiteY1" fmla="*/ 216694 h 219075"/>
                <a:gd name="connsiteX2" fmla="*/ 169102 w 219075"/>
                <a:gd name="connsiteY2" fmla="*/ 216694 h 219075"/>
                <a:gd name="connsiteX3" fmla="*/ 169102 w 219075"/>
                <a:gd name="connsiteY3" fmla="*/ 73819 h 219075"/>
                <a:gd name="connsiteX4" fmla="*/ 64327 w 219075"/>
                <a:gd name="connsiteY4" fmla="*/ 216694 h 219075"/>
                <a:gd name="connsiteX5" fmla="*/ 26227 w 219075"/>
                <a:gd name="connsiteY5" fmla="*/ 216694 h 219075"/>
                <a:gd name="connsiteX6" fmla="*/ 26227 w 219075"/>
                <a:gd name="connsiteY6" fmla="*/ 45244 h 219075"/>
                <a:gd name="connsiteX7" fmla="*/ 7177 w 219075"/>
                <a:gd name="connsiteY7" fmla="*/ 21431 h 219075"/>
                <a:gd name="connsiteX8" fmla="*/ 7177 w 219075"/>
                <a:gd name="connsiteY8" fmla="*/ 7144 h 219075"/>
                <a:gd name="connsiteX9" fmla="*/ 73852 w 219075"/>
                <a:gd name="connsiteY9" fmla="*/ 7144 h 219075"/>
                <a:gd name="connsiteX10" fmla="*/ 73852 w 219075"/>
                <a:gd name="connsiteY10" fmla="*/ 150019 h 219075"/>
                <a:gd name="connsiteX11" fmla="*/ 178627 w 219075"/>
                <a:gd name="connsiteY11" fmla="*/ 7144 h 219075"/>
                <a:gd name="connsiteX12" fmla="*/ 216727 w 219075"/>
                <a:gd name="connsiteY12" fmla="*/ 7144 h 21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9075" h="219075">
                  <a:moveTo>
                    <a:pt x="216727" y="7144"/>
                  </a:moveTo>
                  <a:lnTo>
                    <a:pt x="216727" y="216694"/>
                  </a:lnTo>
                  <a:lnTo>
                    <a:pt x="169102" y="216694"/>
                  </a:lnTo>
                  <a:lnTo>
                    <a:pt x="169102" y="73819"/>
                  </a:lnTo>
                  <a:lnTo>
                    <a:pt x="64327" y="216694"/>
                  </a:lnTo>
                  <a:lnTo>
                    <a:pt x="26227" y="216694"/>
                  </a:lnTo>
                  <a:lnTo>
                    <a:pt x="26227" y="45244"/>
                  </a:lnTo>
                  <a:cubicBezTo>
                    <a:pt x="26227" y="20479"/>
                    <a:pt x="6224" y="20479"/>
                    <a:pt x="7177" y="21431"/>
                  </a:cubicBezTo>
                  <a:lnTo>
                    <a:pt x="7177" y="7144"/>
                  </a:lnTo>
                  <a:lnTo>
                    <a:pt x="73852" y="7144"/>
                  </a:lnTo>
                  <a:lnTo>
                    <a:pt x="73852" y="150019"/>
                  </a:lnTo>
                  <a:lnTo>
                    <a:pt x="178627" y="7144"/>
                  </a:lnTo>
                  <a:lnTo>
                    <a:pt x="216727" y="7144"/>
                  </a:lnTo>
                  <a:close/>
                </a:path>
              </a:pathLst>
            </a:custGeom>
            <a:solidFill>
              <a:schemeClr val="bg1"/>
            </a:solidFill>
            <a:ln w="9525" cap="flat">
              <a:noFill/>
              <a:prstDash val="solid"/>
              <a:miter/>
            </a:ln>
          </p:spPr>
          <p:txBody>
            <a:bodyPr rtlCol="0" anchor="ctr"/>
            <a:lstStyle/>
            <a:p>
              <a:endParaRPr lang="ru-RU"/>
            </a:p>
          </p:txBody>
        </p:sp>
        <p:sp>
          <p:nvSpPr>
            <p:cNvPr id="14" name="Freeform: Shape 13">
              <a:extLst>
                <a:ext uri="{FF2B5EF4-FFF2-40B4-BE49-F238E27FC236}">
                  <a16:creationId xmlns:a16="http://schemas.microsoft.com/office/drawing/2014/main" xmlns="" id="{746CA95F-6BC9-4236-9632-6BC5A7394B28}"/>
                </a:ext>
              </a:extLst>
            </p:cNvPr>
            <p:cNvSpPr/>
            <p:nvPr/>
          </p:nvSpPr>
          <p:spPr>
            <a:xfrm>
              <a:off x="-1544390" y="4862925"/>
              <a:ext cx="219075" cy="219075"/>
            </a:xfrm>
            <a:custGeom>
              <a:avLst/>
              <a:gdLst>
                <a:gd name="connsiteX0" fmla="*/ 64316 w 219075"/>
                <a:gd name="connsiteY0" fmla="*/ 92869 h 219075"/>
                <a:gd name="connsiteX1" fmla="*/ 169091 w 219075"/>
                <a:gd name="connsiteY1" fmla="*/ 92869 h 219075"/>
                <a:gd name="connsiteX2" fmla="*/ 169091 w 219075"/>
                <a:gd name="connsiteY2" fmla="*/ 81439 h 219075"/>
                <a:gd name="connsiteX3" fmla="*/ 111941 w 219075"/>
                <a:gd name="connsiteY3" fmla="*/ 26194 h 219075"/>
                <a:gd name="connsiteX4" fmla="*/ 64316 w 219075"/>
                <a:gd name="connsiteY4" fmla="*/ 92869 h 219075"/>
                <a:gd name="connsiteX5" fmla="*/ 111941 w 219075"/>
                <a:gd name="connsiteY5" fmla="*/ 216694 h 219075"/>
                <a:gd name="connsiteX6" fmla="*/ 7166 w 219075"/>
                <a:gd name="connsiteY6" fmla="*/ 122396 h 219075"/>
                <a:gd name="connsiteX7" fmla="*/ 7166 w 219075"/>
                <a:gd name="connsiteY7" fmla="*/ 110966 h 219075"/>
                <a:gd name="connsiteX8" fmla="*/ 111941 w 219075"/>
                <a:gd name="connsiteY8" fmla="*/ 7144 h 219075"/>
                <a:gd name="connsiteX9" fmla="*/ 216716 w 219075"/>
                <a:gd name="connsiteY9" fmla="*/ 111919 h 219075"/>
                <a:gd name="connsiteX10" fmla="*/ 64316 w 219075"/>
                <a:gd name="connsiteY10" fmla="*/ 111919 h 219075"/>
                <a:gd name="connsiteX11" fmla="*/ 64316 w 219075"/>
                <a:gd name="connsiteY11" fmla="*/ 150019 h 219075"/>
                <a:gd name="connsiteX12" fmla="*/ 111941 w 219075"/>
                <a:gd name="connsiteY12" fmla="*/ 197644 h 219075"/>
                <a:gd name="connsiteX13" fmla="*/ 178616 w 219075"/>
                <a:gd name="connsiteY13" fmla="*/ 169069 h 219075"/>
                <a:gd name="connsiteX14" fmla="*/ 207191 w 219075"/>
                <a:gd name="connsiteY14" fmla="*/ 169069 h 219075"/>
                <a:gd name="connsiteX15" fmla="*/ 111941 w 219075"/>
                <a:gd name="connsiteY15" fmla="*/ 216694 h 21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9075" h="219075">
                  <a:moveTo>
                    <a:pt x="64316" y="92869"/>
                  </a:moveTo>
                  <a:cubicBezTo>
                    <a:pt x="73841" y="92869"/>
                    <a:pt x="169091" y="92869"/>
                    <a:pt x="169091" y="92869"/>
                  </a:cubicBezTo>
                  <a:lnTo>
                    <a:pt x="169091" y="81439"/>
                  </a:lnTo>
                  <a:cubicBezTo>
                    <a:pt x="169091" y="48101"/>
                    <a:pt x="140516" y="26194"/>
                    <a:pt x="111941" y="26194"/>
                  </a:cubicBezTo>
                  <a:cubicBezTo>
                    <a:pt x="84318" y="26194"/>
                    <a:pt x="64316" y="50006"/>
                    <a:pt x="64316" y="92869"/>
                  </a:cubicBezTo>
                  <a:close/>
                  <a:moveTo>
                    <a:pt x="111941" y="216694"/>
                  </a:moveTo>
                  <a:cubicBezTo>
                    <a:pt x="55743" y="219551"/>
                    <a:pt x="6213" y="176689"/>
                    <a:pt x="7166" y="122396"/>
                  </a:cubicBezTo>
                  <a:lnTo>
                    <a:pt x="7166" y="110966"/>
                  </a:lnTo>
                  <a:cubicBezTo>
                    <a:pt x="6213" y="50959"/>
                    <a:pt x="35741" y="7144"/>
                    <a:pt x="111941" y="7144"/>
                  </a:cubicBezTo>
                  <a:cubicBezTo>
                    <a:pt x="188141" y="7144"/>
                    <a:pt x="216716" y="54769"/>
                    <a:pt x="216716" y="111919"/>
                  </a:cubicBezTo>
                  <a:lnTo>
                    <a:pt x="64316" y="111919"/>
                  </a:lnTo>
                  <a:lnTo>
                    <a:pt x="64316" y="150019"/>
                  </a:lnTo>
                  <a:cubicBezTo>
                    <a:pt x="66221" y="176689"/>
                    <a:pt x="79556" y="197644"/>
                    <a:pt x="111941" y="197644"/>
                  </a:cubicBezTo>
                  <a:cubicBezTo>
                    <a:pt x="141468" y="197644"/>
                    <a:pt x="164329" y="186214"/>
                    <a:pt x="178616" y="169069"/>
                  </a:cubicBezTo>
                  <a:lnTo>
                    <a:pt x="207191" y="169069"/>
                  </a:lnTo>
                  <a:cubicBezTo>
                    <a:pt x="188141" y="195739"/>
                    <a:pt x="143374" y="219551"/>
                    <a:pt x="111941" y="216694"/>
                  </a:cubicBezTo>
                  <a:close/>
                </a:path>
              </a:pathLst>
            </a:custGeom>
            <a:solidFill>
              <a:schemeClr val="bg1"/>
            </a:solidFill>
            <a:ln w="9525" cap="flat">
              <a:noFill/>
              <a:prstDash val="solid"/>
              <a:miter/>
            </a:ln>
          </p:spPr>
          <p:txBody>
            <a:bodyPr rtlCol="0" anchor="ctr"/>
            <a:lstStyle/>
            <a:p>
              <a:endParaRPr lang="ru-RU"/>
            </a:p>
          </p:txBody>
        </p:sp>
        <p:sp>
          <p:nvSpPr>
            <p:cNvPr id="15" name="Freeform: Shape 14">
              <a:extLst>
                <a:ext uri="{FF2B5EF4-FFF2-40B4-BE49-F238E27FC236}">
                  <a16:creationId xmlns:a16="http://schemas.microsoft.com/office/drawing/2014/main" xmlns="" id="{336926C6-F188-4094-A6C4-12F94CA08679}"/>
                </a:ext>
              </a:extLst>
            </p:cNvPr>
            <p:cNvSpPr/>
            <p:nvPr/>
          </p:nvSpPr>
          <p:spPr>
            <a:xfrm>
              <a:off x="-2782618" y="4862925"/>
              <a:ext cx="219075" cy="219075"/>
            </a:xfrm>
            <a:custGeom>
              <a:avLst/>
              <a:gdLst>
                <a:gd name="connsiteX0" fmla="*/ 216694 w 219075"/>
                <a:gd name="connsiteY0" fmla="*/ 216694 h 219075"/>
                <a:gd name="connsiteX1" fmla="*/ 159544 w 219075"/>
                <a:gd name="connsiteY1" fmla="*/ 216694 h 219075"/>
                <a:gd name="connsiteX2" fmla="*/ 130969 w 219075"/>
                <a:gd name="connsiteY2" fmla="*/ 159544 h 219075"/>
                <a:gd name="connsiteX3" fmla="*/ 102394 w 219075"/>
                <a:gd name="connsiteY3" fmla="*/ 121444 h 219075"/>
                <a:gd name="connsiteX4" fmla="*/ 73819 w 219075"/>
                <a:gd name="connsiteY4" fmla="*/ 121444 h 219075"/>
                <a:gd name="connsiteX5" fmla="*/ 73819 w 219075"/>
                <a:gd name="connsiteY5" fmla="*/ 216694 h 219075"/>
                <a:gd name="connsiteX6" fmla="*/ 26194 w 219075"/>
                <a:gd name="connsiteY6" fmla="*/ 216694 h 219075"/>
                <a:gd name="connsiteX7" fmla="*/ 26194 w 219075"/>
                <a:gd name="connsiteY7" fmla="*/ 45244 h 219075"/>
                <a:gd name="connsiteX8" fmla="*/ 7144 w 219075"/>
                <a:gd name="connsiteY8" fmla="*/ 21431 h 219075"/>
                <a:gd name="connsiteX9" fmla="*/ 7144 w 219075"/>
                <a:gd name="connsiteY9" fmla="*/ 7144 h 219075"/>
                <a:gd name="connsiteX10" fmla="*/ 73819 w 219075"/>
                <a:gd name="connsiteY10" fmla="*/ 7144 h 219075"/>
                <a:gd name="connsiteX11" fmla="*/ 73819 w 219075"/>
                <a:gd name="connsiteY11" fmla="*/ 92869 h 219075"/>
                <a:gd name="connsiteX12" fmla="*/ 92869 w 219075"/>
                <a:gd name="connsiteY12" fmla="*/ 92869 h 219075"/>
                <a:gd name="connsiteX13" fmla="*/ 114776 w 219075"/>
                <a:gd name="connsiteY13" fmla="*/ 72866 h 219075"/>
                <a:gd name="connsiteX14" fmla="*/ 159544 w 219075"/>
                <a:gd name="connsiteY14" fmla="*/ 7144 h 219075"/>
                <a:gd name="connsiteX15" fmla="*/ 207169 w 219075"/>
                <a:gd name="connsiteY15" fmla="*/ 7144 h 219075"/>
                <a:gd name="connsiteX16" fmla="*/ 207169 w 219075"/>
                <a:gd name="connsiteY16" fmla="*/ 21431 h 219075"/>
                <a:gd name="connsiteX17" fmla="*/ 140494 w 219075"/>
                <a:gd name="connsiteY17" fmla="*/ 102394 h 219075"/>
                <a:gd name="connsiteX18" fmla="*/ 192881 w 219075"/>
                <a:gd name="connsiteY18" fmla="*/ 183356 h 219075"/>
                <a:gd name="connsiteX19" fmla="*/ 216694 w 219075"/>
                <a:gd name="connsiteY19" fmla="*/ 202406 h 219075"/>
                <a:gd name="connsiteX20" fmla="*/ 216694 w 219075"/>
                <a:gd name="connsiteY20" fmla="*/ 216694 h 21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9075" h="219075">
                  <a:moveTo>
                    <a:pt x="216694" y="216694"/>
                  </a:moveTo>
                  <a:lnTo>
                    <a:pt x="159544" y="216694"/>
                  </a:lnTo>
                  <a:lnTo>
                    <a:pt x="130969" y="159544"/>
                  </a:lnTo>
                  <a:cubicBezTo>
                    <a:pt x="130969" y="159544"/>
                    <a:pt x="111919" y="121444"/>
                    <a:pt x="102394" y="121444"/>
                  </a:cubicBezTo>
                  <a:lnTo>
                    <a:pt x="73819" y="121444"/>
                  </a:lnTo>
                  <a:lnTo>
                    <a:pt x="73819" y="216694"/>
                  </a:lnTo>
                  <a:lnTo>
                    <a:pt x="26194" y="216694"/>
                  </a:lnTo>
                  <a:lnTo>
                    <a:pt x="26194" y="45244"/>
                  </a:lnTo>
                  <a:cubicBezTo>
                    <a:pt x="27146" y="32861"/>
                    <a:pt x="19526" y="23336"/>
                    <a:pt x="7144" y="21431"/>
                  </a:cubicBezTo>
                  <a:lnTo>
                    <a:pt x="7144" y="7144"/>
                  </a:lnTo>
                  <a:lnTo>
                    <a:pt x="73819" y="7144"/>
                  </a:lnTo>
                  <a:lnTo>
                    <a:pt x="73819" y="92869"/>
                  </a:lnTo>
                  <a:lnTo>
                    <a:pt x="92869" y="92869"/>
                  </a:lnTo>
                  <a:cubicBezTo>
                    <a:pt x="103346" y="90964"/>
                    <a:pt x="110014" y="82391"/>
                    <a:pt x="114776" y="72866"/>
                  </a:cubicBezTo>
                  <a:cubicBezTo>
                    <a:pt x="149066" y="17621"/>
                    <a:pt x="145256" y="7144"/>
                    <a:pt x="159544" y="7144"/>
                  </a:cubicBezTo>
                  <a:lnTo>
                    <a:pt x="207169" y="7144"/>
                  </a:lnTo>
                  <a:lnTo>
                    <a:pt x="207169" y="21431"/>
                  </a:lnTo>
                  <a:cubicBezTo>
                    <a:pt x="177641" y="21431"/>
                    <a:pt x="169069" y="83344"/>
                    <a:pt x="140494" y="102394"/>
                  </a:cubicBezTo>
                  <a:cubicBezTo>
                    <a:pt x="154781" y="108109"/>
                    <a:pt x="161449" y="127159"/>
                    <a:pt x="192881" y="183356"/>
                  </a:cubicBezTo>
                  <a:cubicBezTo>
                    <a:pt x="192881" y="183356"/>
                    <a:pt x="201454" y="202406"/>
                    <a:pt x="216694" y="202406"/>
                  </a:cubicBezTo>
                  <a:lnTo>
                    <a:pt x="216694" y="216694"/>
                  </a:lnTo>
                  <a:close/>
                </a:path>
              </a:pathLst>
            </a:custGeom>
            <a:solidFill>
              <a:schemeClr val="bg1"/>
            </a:solidFill>
            <a:ln w="9525" cap="flat">
              <a:noFill/>
              <a:prstDash val="solid"/>
              <a:miter/>
            </a:ln>
          </p:spPr>
          <p:txBody>
            <a:bodyPr rtlCol="0" anchor="ctr"/>
            <a:lstStyle/>
            <a:p>
              <a:endParaRPr lang="ru-RU"/>
            </a:p>
          </p:txBody>
        </p:sp>
        <p:sp>
          <p:nvSpPr>
            <p:cNvPr id="16" name="Freeform: Shape 15">
              <a:extLst>
                <a:ext uri="{FF2B5EF4-FFF2-40B4-BE49-F238E27FC236}">
                  <a16:creationId xmlns:a16="http://schemas.microsoft.com/office/drawing/2014/main" xmlns="" id="{F850232B-A6F5-4B7B-AD67-1E9CB22AE93D}"/>
                </a:ext>
              </a:extLst>
            </p:cNvPr>
            <p:cNvSpPr/>
            <p:nvPr/>
          </p:nvSpPr>
          <p:spPr>
            <a:xfrm>
              <a:off x="-2544493" y="4858163"/>
              <a:ext cx="228600" cy="323850"/>
            </a:xfrm>
            <a:custGeom>
              <a:avLst/>
              <a:gdLst>
                <a:gd name="connsiteX0" fmla="*/ 73819 w 228600"/>
                <a:gd name="connsiteY0" fmla="*/ 30956 h 323850"/>
                <a:gd name="connsiteX1" fmla="*/ 73819 w 228600"/>
                <a:gd name="connsiteY1" fmla="*/ 11906 h 323850"/>
                <a:gd name="connsiteX2" fmla="*/ 7144 w 228600"/>
                <a:gd name="connsiteY2" fmla="*/ 11906 h 323850"/>
                <a:gd name="connsiteX3" fmla="*/ 7144 w 228600"/>
                <a:gd name="connsiteY3" fmla="*/ 26194 h 323850"/>
                <a:gd name="connsiteX4" fmla="*/ 26194 w 228600"/>
                <a:gd name="connsiteY4" fmla="*/ 50006 h 323850"/>
                <a:gd name="connsiteX5" fmla="*/ 26194 w 228600"/>
                <a:gd name="connsiteY5" fmla="*/ 316706 h 323850"/>
                <a:gd name="connsiteX6" fmla="*/ 73819 w 228600"/>
                <a:gd name="connsiteY6" fmla="*/ 316706 h 323850"/>
                <a:gd name="connsiteX7" fmla="*/ 73819 w 228600"/>
                <a:gd name="connsiteY7" fmla="*/ 202406 h 323850"/>
                <a:gd name="connsiteX8" fmla="*/ 140494 w 228600"/>
                <a:gd name="connsiteY8" fmla="*/ 221456 h 323850"/>
                <a:gd name="connsiteX9" fmla="*/ 226219 w 228600"/>
                <a:gd name="connsiteY9" fmla="*/ 107156 h 323850"/>
                <a:gd name="connsiteX10" fmla="*/ 135731 w 228600"/>
                <a:gd name="connsiteY10" fmla="*/ 7144 h 323850"/>
                <a:gd name="connsiteX11" fmla="*/ 73819 w 228600"/>
                <a:gd name="connsiteY11" fmla="*/ 30956 h 323850"/>
                <a:gd name="connsiteX12" fmla="*/ 169069 w 228600"/>
                <a:gd name="connsiteY12" fmla="*/ 139541 h 323850"/>
                <a:gd name="connsiteX13" fmla="*/ 124301 w 228600"/>
                <a:gd name="connsiteY13" fmla="*/ 197644 h 323850"/>
                <a:gd name="connsiteX14" fmla="*/ 120491 w 228600"/>
                <a:gd name="connsiteY14" fmla="*/ 197644 h 323850"/>
                <a:gd name="connsiteX15" fmla="*/ 73819 w 228600"/>
                <a:gd name="connsiteY15" fmla="*/ 151924 h 323850"/>
                <a:gd name="connsiteX16" fmla="*/ 73819 w 228600"/>
                <a:gd name="connsiteY16" fmla="*/ 83344 h 323850"/>
                <a:gd name="connsiteX17" fmla="*/ 120491 w 228600"/>
                <a:gd name="connsiteY17" fmla="*/ 30956 h 323850"/>
                <a:gd name="connsiteX18" fmla="*/ 169069 w 228600"/>
                <a:gd name="connsiteY18" fmla="*/ 88106 h 323850"/>
                <a:gd name="connsiteX19" fmla="*/ 169069 w 228600"/>
                <a:gd name="connsiteY19" fmla="*/ 139541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28600" h="323850">
                  <a:moveTo>
                    <a:pt x="73819" y="30956"/>
                  </a:moveTo>
                  <a:lnTo>
                    <a:pt x="73819" y="11906"/>
                  </a:lnTo>
                  <a:lnTo>
                    <a:pt x="7144" y="11906"/>
                  </a:lnTo>
                  <a:lnTo>
                    <a:pt x="7144" y="26194"/>
                  </a:lnTo>
                  <a:cubicBezTo>
                    <a:pt x="7144" y="26194"/>
                    <a:pt x="26194" y="26194"/>
                    <a:pt x="26194" y="50006"/>
                  </a:cubicBezTo>
                  <a:lnTo>
                    <a:pt x="26194" y="316706"/>
                  </a:lnTo>
                  <a:lnTo>
                    <a:pt x="73819" y="316706"/>
                  </a:lnTo>
                  <a:lnTo>
                    <a:pt x="73819" y="202406"/>
                  </a:lnTo>
                  <a:cubicBezTo>
                    <a:pt x="73819" y="202406"/>
                    <a:pt x="83344" y="221456"/>
                    <a:pt x="140494" y="221456"/>
                  </a:cubicBezTo>
                  <a:cubicBezTo>
                    <a:pt x="198596" y="221456"/>
                    <a:pt x="226219" y="159544"/>
                    <a:pt x="226219" y="107156"/>
                  </a:cubicBezTo>
                  <a:cubicBezTo>
                    <a:pt x="226219" y="50006"/>
                    <a:pt x="188119" y="7144"/>
                    <a:pt x="135731" y="7144"/>
                  </a:cubicBezTo>
                  <a:cubicBezTo>
                    <a:pt x="97631" y="7144"/>
                    <a:pt x="85249" y="16669"/>
                    <a:pt x="73819" y="30956"/>
                  </a:cubicBezTo>
                  <a:close/>
                  <a:moveTo>
                    <a:pt x="169069" y="139541"/>
                  </a:moveTo>
                  <a:cubicBezTo>
                    <a:pt x="169069" y="164306"/>
                    <a:pt x="150971" y="196691"/>
                    <a:pt x="124301" y="197644"/>
                  </a:cubicBezTo>
                  <a:lnTo>
                    <a:pt x="120491" y="197644"/>
                  </a:lnTo>
                  <a:cubicBezTo>
                    <a:pt x="96679" y="197644"/>
                    <a:pt x="76676" y="170021"/>
                    <a:pt x="73819" y="151924"/>
                  </a:cubicBezTo>
                  <a:lnTo>
                    <a:pt x="73819" y="83344"/>
                  </a:lnTo>
                  <a:cubicBezTo>
                    <a:pt x="75724" y="64294"/>
                    <a:pt x="83344" y="30956"/>
                    <a:pt x="120491" y="30956"/>
                  </a:cubicBezTo>
                  <a:cubicBezTo>
                    <a:pt x="150019" y="30956"/>
                    <a:pt x="169069" y="40481"/>
                    <a:pt x="169069" y="88106"/>
                  </a:cubicBezTo>
                  <a:lnTo>
                    <a:pt x="169069" y="139541"/>
                  </a:lnTo>
                  <a:close/>
                </a:path>
              </a:pathLst>
            </a:custGeom>
            <a:solidFill>
              <a:schemeClr val="bg1"/>
            </a:solidFill>
            <a:ln w="9525" cap="flat">
              <a:noFill/>
              <a:prstDash val="solid"/>
              <a:miter/>
            </a:ln>
          </p:spPr>
          <p:txBody>
            <a:bodyPr rtlCol="0" anchor="ctr"/>
            <a:lstStyle/>
            <a:p>
              <a:endParaRPr lang="ru-RU"/>
            </a:p>
          </p:txBody>
        </p:sp>
        <p:sp>
          <p:nvSpPr>
            <p:cNvPr id="17" name="Freeform: Shape 16">
              <a:extLst>
                <a:ext uri="{FF2B5EF4-FFF2-40B4-BE49-F238E27FC236}">
                  <a16:creationId xmlns:a16="http://schemas.microsoft.com/office/drawing/2014/main" xmlns="" id="{FD17343B-B7C0-4102-8AFC-E43482101AA3}"/>
                </a:ext>
              </a:extLst>
            </p:cNvPr>
            <p:cNvSpPr/>
            <p:nvPr/>
          </p:nvSpPr>
          <p:spPr>
            <a:xfrm>
              <a:off x="-3220768" y="4862925"/>
              <a:ext cx="238125" cy="219075"/>
            </a:xfrm>
            <a:custGeom>
              <a:avLst/>
              <a:gdLst>
                <a:gd name="connsiteX0" fmla="*/ 7144 w 238125"/>
                <a:gd name="connsiteY0" fmla="*/ 102394 h 219075"/>
                <a:gd name="connsiteX1" fmla="*/ 7144 w 238125"/>
                <a:gd name="connsiteY1" fmla="*/ 121444 h 219075"/>
                <a:gd name="connsiteX2" fmla="*/ 121444 w 238125"/>
                <a:gd name="connsiteY2" fmla="*/ 216694 h 219075"/>
                <a:gd name="connsiteX3" fmla="*/ 235744 w 238125"/>
                <a:gd name="connsiteY3" fmla="*/ 121444 h 219075"/>
                <a:gd name="connsiteX4" fmla="*/ 235744 w 238125"/>
                <a:gd name="connsiteY4" fmla="*/ 102394 h 219075"/>
                <a:gd name="connsiteX5" fmla="*/ 121444 w 238125"/>
                <a:gd name="connsiteY5" fmla="*/ 7144 h 219075"/>
                <a:gd name="connsiteX6" fmla="*/ 7144 w 238125"/>
                <a:gd name="connsiteY6" fmla="*/ 102394 h 219075"/>
                <a:gd name="connsiteX7" fmla="*/ 178594 w 238125"/>
                <a:gd name="connsiteY7" fmla="*/ 140494 h 219075"/>
                <a:gd name="connsiteX8" fmla="*/ 121444 w 238125"/>
                <a:gd name="connsiteY8" fmla="*/ 197644 h 219075"/>
                <a:gd name="connsiteX9" fmla="*/ 64294 w 238125"/>
                <a:gd name="connsiteY9" fmla="*/ 140494 h 219075"/>
                <a:gd name="connsiteX10" fmla="*/ 64294 w 238125"/>
                <a:gd name="connsiteY10" fmla="*/ 73819 h 219075"/>
                <a:gd name="connsiteX11" fmla="*/ 121444 w 238125"/>
                <a:gd name="connsiteY11" fmla="*/ 26194 h 219075"/>
                <a:gd name="connsiteX12" fmla="*/ 178594 w 238125"/>
                <a:gd name="connsiteY12" fmla="*/ 73819 h 219075"/>
                <a:gd name="connsiteX13" fmla="*/ 178594 w 238125"/>
                <a:gd name="connsiteY13" fmla="*/ 140494 h 21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8125" h="219075">
                  <a:moveTo>
                    <a:pt x="7144" y="102394"/>
                  </a:moveTo>
                  <a:lnTo>
                    <a:pt x="7144" y="121444"/>
                  </a:lnTo>
                  <a:cubicBezTo>
                    <a:pt x="7144" y="168116"/>
                    <a:pt x="59531" y="216694"/>
                    <a:pt x="121444" y="216694"/>
                  </a:cubicBezTo>
                  <a:cubicBezTo>
                    <a:pt x="178594" y="216694"/>
                    <a:pt x="235744" y="172879"/>
                    <a:pt x="235744" y="121444"/>
                  </a:cubicBezTo>
                  <a:lnTo>
                    <a:pt x="235744" y="102394"/>
                  </a:lnTo>
                  <a:cubicBezTo>
                    <a:pt x="235744" y="55721"/>
                    <a:pt x="187166" y="7144"/>
                    <a:pt x="121444" y="7144"/>
                  </a:cubicBezTo>
                  <a:cubicBezTo>
                    <a:pt x="47149" y="7144"/>
                    <a:pt x="7144" y="67151"/>
                    <a:pt x="7144" y="102394"/>
                  </a:cubicBezTo>
                  <a:close/>
                  <a:moveTo>
                    <a:pt x="178594" y="140494"/>
                  </a:moveTo>
                  <a:cubicBezTo>
                    <a:pt x="178594" y="170974"/>
                    <a:pt x="155734" y="196691"/>
                    <a:pt x="121444" y="197644"/>
                  </a:cubicBezTo>
                  <a:cubicBezTo>
                    <a:pt x="87154" y="196691"/>
                    <a:pt x="64294" y="170974"/>
                    <a:pt x="64294" y="140494"/>
                  </a:cubicBezTo>
                  <a:lnTo>
                    <a:pt x="64294" y="73819"/>
                  </a:lnTo>
                  <a:cubicBezTo>
                    <a:pt x="64294" y="50006"/>
                    <a:pt x="90011" y="27146"/>
                    <a:pt x="121444" y="26194"/>
                  </a:cubicBezTo>
                  <a:cubicBezTo>
                    <a:pt x="154781" y="27146"/>
                    <a:pt x="177641" y="50959"/>
                    <a:pt x="178594" y="73819"/>
                  </a:cubicBezTo>
                  <a:lnTo>
                    <a:pt x="178594" y="140494"/>
                  </a:lnTo>
                  <a:close/>
                </a:path>
              </a:pathLst>
            </a:custGeom>
            <a:solidFill>
              <a:schemeClr val="bg1"/>
            </a:solidFill>
            <a:ln w="9525" cap="flat">
              <a:noFill/>
              <a:prstDash val="solid"/>
              <a:miter/>
            </a:ln>
          </p:spPr>
          <p:txBody>
            <a:bodyPr rtlCol="0" anchor="ctr"/>
            <a:lstStyle/>
            <a:p>
              <a:endParaRPr lang="ru-RU"/>
            </a:p>
          </p:txBody>
        </p:sp>
        <p:sp>
          <p:nvSpPr>
            <p:cNvPr id="18" name="Freeform: Shape 17">
              <a:extLst>
                <a:ext uri="{FF2B5EF4-FFF2-40B4-BE49-F238E27FC236}">
                  <a16:creationId xmlns:a16="http://schemas.microsoft.com/office/drawing/2014/main" xmlns="" id="{E22FC8D2-37F2-4E48-835E-1DC9FECBE7ED}"/>
                </a:ext>
              </a:extLst>
            </p:cNvPr>
            <p:cNvSpPr/>
            <p:nvPr/>
          </p:nvSpPr>
          <p:spPr>
            <a:xfrm>
              <a:off x="-2096818" y="4862925"/>
              <a:ext cx="76200" cy="219075"/>
            </a:xfrm>
            <a:custGeom>
              <a:avLst/>
              <a:gdLst>
                <a:gd name="connsiteX0" fmla="*/ 73819 w 76200"/>
                <a:gd name="connsiteY0" fmla="*/ 7144 h 219075"/>
                <a:gd name="connsiteX1" fmla="*/ 7144 w 76200"/>
                <a:gd name="connsiteY1" fmla="*/ 7144 h 219075"/>
                <a:gd name="connsiteX2" fmla="*/ 7144 w 76200"/>
                <a:gd name="connsiteY2" fmla="*/ 21431 h 219075"/>
                <a:gd name="connsiteX3" fmla="*/ 26194 w 76200"/>
                <a:gd name="connsiteY3" fmla="*/ 45244 h 219075"/>
                <a:gd name="connsiteX4" fmla="*/ 26194 w 76200"/>
                <a:gd name="connsiteY4" fmla="*/ 216694 h 219075"/>
                <a:gd name="connsiteX5" fmla="*/ 73819 w 76200"/>
                <a:gd name="connsiteY5" fmla="*/ 216694 h 219075"/>
                <a:gd name="connsiteX6" fmla="*/ 73819 w 76200"/>
                <a:gd name="connsiteY6" fmla="*/ 13811 h 219075"/>
                <a:gd name="connsiteX7" fmla="*/ 73819 w 76200"/>
                <a:gd name="connsiteY7" fmla="*/ 7144 h 21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200" h="219075">
                  <a:moveTo>
                    <a:pt x="73819" y="7144"/>
                  </a:moveTo>
                  <a:lnTo>
                    <a:pt x="7144" y="7144"/>
                  </a:lnTo>
                  <a:lnTo>
                    <a:pt x="7144" y="21431"/>
                  </a:lnTo>
                  <a:cubicBezTo>
                    <a:pt x="7144" y="21431"/>
                    <a:pt x="27146" y="21431"/>
                    <a:pt x="26194" y="45244"/>
                  </a:cubicBezTo>
                  <a:lnTo>
                    <a:pt x="26194" y="216694"/>
                  </a:lnTo>
                  <a:lnTo>
                    <a:pt x="73819" y="216694"/>
                  </a:lnTo>
                  <a:lnTo>
                    <a:pt x="73819" y="13811"/>
                  </a:lnTo>
                  <a:lnTo>
                    <a:pt x="73819" y="7144"/>
                  </a:lnTo>
                  <a:close/>
                </a:path>
              </a:pathLst>
            </a:custGeom>
            <a:solidFill>
              <a:schemeClr val="bg1"/>
            </a:solidFill>
            <a:ln w="9525" cap="flat">
              <a:noFill/>
              <a:prstDash val="solid"/>
              <a:miter/>
            </a:ln>
          </p:spPr>
          <p:txBody>
            <a:bodyPr rtlCol="0" anchor="ctr"/>
            <a:lstStyle/>
            <a:p>
              <a:endParaRPr lang="ru-RU"/>
            </a:p>
          </p:txBody>
        </p:sp>
        <p:sp>
          <p:nvSpPr>
            <p:cNvPr id="19" name="Freeform: Shape 18">
              <a:extLst>
                <a:ext uri="{FF2B5EF4-FFF2-40B4-BE49-F238E27FC236}">
                  <a16:creationId xmlns:a16="http://schemas.microsoft.com/office/drawing/2014/main" xmlns="" id="{998047D2-A7BB-47A7-8FD2-0CB1B477629D}"/>
                </a:ext>
              </a:extLst>
            </p:cNvPr>
            <p:cNvSpPr/>
            <p:nvPr/>
          </p:nvSpPr>
          <p:spPr>
            <a:xfrm>
              <a:off x="-2296843" y="4862925"/>
              <a:ext cx="200025" cy="219075"/>
            </a:xfrm>
            <a:custGeom>
              <a:avLst/>
              <a:gdLst>
                <a:gd name="connsiteX0" fmla="*/ 73819 w 200025"/>
                <a:gd name="connsiteY0" fmla="*/ 7144 h 219075"/>
                <a:gd name="connsiteX1" fmla="*/ 7144 w 200025"/>
                <a:gd name="connsiteY1" fmla="*/ 7144 h 219075"/>
                <a:gd name="connsiteX2" fmla="*/ 7144 w 200025"/>
                <a:gd name="connsiteY2" fmla="*/ 21431 h 219075"/>
                <a:gd name="connsiteX3" fmla="*/ 26194 w 200025"/>
                <a:gd name="connsiteY3" fmla="*/ 43339 h 219075"/>
                <a:gd name="connsiteX4" fmla="*/ 26194 w 200025"/>
                <a:gd name="connsiteY4" fmla="*/ 216694 h 219075"/>
                <a:gd name="connsiteX5" fmla="*/ 140494 w 200025"/>
                <a:gd name="connsiteY5" fmla="*/ 216694 h 219075"/>
                <a:gd name="connsiteX6" fmla="*/ 197644 w 200025"/>
                <a:gd name="connsiteY6" fmla="*/ 164306 h 219075"/>
                <a:gd name="connsiteX7" fmla="*/ 197644 w 200025"/>
                <a:gd name="connsiteY7" fmla="*/ 150019 h 219075"/>
                <a:gd name="connsiteX8" fmla="*/ 140494 w 200025"/>
                <a:gd name="connsiteY8" fmla="*/ 92869 h 219075"/>
                <a:gd name="connsiteX9" fmla="*/ 73819 w 200025"/>
                <a:gd name="connsiteY9" fmla="*/ 92869 h 219075"/>
                <a:gd name="connsiteX10" fmla="*/ 73819 w 200025"/>
                <a:gd name="connsiteY10" fmla="*/ 7144 h 219075"/>
                <a:gd name="connsiteX11" fmla="*/ 73819 w 200025"/>
                <a:gd name="connsiteY11" fmla="*/ 111919 h 219075"/>
                <a:gd name="connsiteX12" fmla="*/ 111919 w 200025"/>
                <a:gd name="connsiteY12" fmla="*/ 111919 h 219075"/>
                <a:gd name="connsiteX13" fmla="*/ 150019 w 200025"/>
                <a:gd name="connsiteY13" fmla="*/ 154781 h 219075"/>
                <a:gd name="connsiteX14" fmla="*/ 111919 w 200025"/>
                <a:gd name="connsiteY14" fmla="*/ 192881 h 219075"/>
                <a:gd name="connsiteX15" fmla="*/ 73819 w 200025"/>
                <a:gd name="connsiteY15" fmla="*/ 192881 h 219075"/>
                <a:gd name="connsiteX16" fmla="*/ 73819 w 200025"/>
                <a:gd name="connsiteY16" fmla="*/ 111919 h 21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0025" h="219075">
                  <a:moveTo>
                    <a:pt x="73819" y="7144"/>
                  </a:moveTo>
                  <a:lnTo>
                    <a:pt x="7144" y="7144"/>
                  </a:lnTo>
                  <a:lnTo>
                    <a:pt x="7144" y="21431"/>
                  </a:lnTo>
                  <a:cubicBezTo>
                    <a:pt x="8096" y="21431"/>
                    <a:pt x="26194" y="20479"/>
                    <a:pt x="26194" y="43339"/>
                  </a:cubicBezTo>
                  <a:lnTo>
                    <a:pt x="26194" y="216694"/>
                  </a:lnTo>
                  <a:lnTo>
                    <a:pt x="140494" y="216694"/>
                  </a:lnTo>
                  <a:cubicBezTo>
                    <a:pt x="176689" y="215741"/>
                    <a:pt x="197644" y="195739"/>
                    <a:pt x="197644" y="164306"/>
                  </a:cubicBezTo>
                  <a:lnTo>
                    <a:pt x="197644" y="150019"/>
                  </a:lnTo>
                  <a:cubicBezTo>
                    <a:pt x="197644" y="115729"/>
                    <a:pt x="180499" y="92869"/>
                    <a:pt x="140494" y="92869"/>
                  </a:cubicBezTo>
                  <a:lnTo>
                    <a:pt x="73819" y="92869"/>
                  </a:lnTo>
                  <a:lnTo>
                    <a:pt x="73819" y="7144"/>
                  </a:lnTo>
                  <a:close/>
                  <a:moveTo>
                    <a:pt x="73819" y="111919"/>
                  </a:moveTo>
                  <a:lnTo>
                    <a:pt x="111919" y="111919"/>
                  </a:lnTo>
                  <a:cubicBezTo>
                    <a:pt x="127159" y="111919"/>
                    <a:pt x="150019" y="122396"/>
                    <a:pt x="150019" y="154781"/>
                  </a:cubicBezTo>
                  <a:cubicBezTo>
                    <a:pt x="150019" y="187166"/>
                    <a:pt x="130969" y="192881"/>
                    <a:pt x="111919" y="192881"/>
                  </a:cubicBezTo>
                  <a:lnTo>
                    <a:pt x="73819" y="192881"/>
                  </a:lnTo>
                  <a:lnTo>
                    <a:pt x="73819" y="111919"/>
                  </a:lnTo>
                  <a:close/>
                </a:path>
              </a:pathLst>
            </a:custGeom>
            <a:solidFill>
              <a:schemeClr val="bg1"/>
            </a:solidFill>
            <a:ln w="9525" cap="flat">
              <a:noFill/>
              <a:prstDash val="solid"/>
              <a:miter/>
            </a:ln>
          </p:spPr>
          <p:txBody>
            <a:bodyPr rtlCol="0" anchor="ctr"/>
            <a:lstStyle/>
            <a:p>
              <a:endParaRPr lang="ru-RU"/>
            </a:p>
          </p:txBody>
        </p:sp>
        <p:sp>
          <p:nvSpPr>
            <p:cNvPr id="20" name="Freeform: Shape 19">
              <a:extLst>
                <a:ext uri="{FF2B5EF4-FFF2-40B4-BE49-F238E27FC236}">
                  <a16:creationId xmlns:a16="http://schemas.microsoft.com/office/drawing/2014/main" xmlns="" id="{4CD024FE-CDDC-4CC6-B020-045FE9BF8A38}"/>
                </a:ext>
              </a:extLst>
            </p:cNvPr>
            <p:cNvSpPr/>
            <p:nvPr/>
          </p:nvSpPr>
          <p:spPr>
            <a:xfrm>
              <a:off x="-2982643" y="4862925"/>
              <a:ext cx="190500" cy="219075"/>
            </a:xfrm>
            <a:custGeom>
              <a:avLst/>
              <a:gdLst>
                <a:gd name="connsiteX0" fmla="*/ 188119 w 190500"/>
                <a:gd name="connsiteY0" fmla="*/ 7144 h 219075"/>
                <a:gd name="connsiteX1" fmla="*/ 188119 w 190500"/>
                <a:gd name="connsiteY1" fmla="*/ 45244 h 219075"/>
                <a:gd name="connsiteX2" fmla="*/ 169069 w 190500"/>
                <a:gd name="connsiteY2" fmla="*/ 45244 h 219075"/>
                <a:gd name="connsiteX3" fmla="*/ 154781 w 190500"/>
                <a:gd name="connsiteY3" fmla="*/ 26194 h 219075"/>
                <a:gd name="connsiteX4" fmla="*/ 121444 w 190500"/>
                <a:gd name="connsiteY4" fmla="*/ 26194 h 219075"/>
                <a:gd name="connsiteX5" fmla="*/ 121444 w 190500"/>
                <a:gd name="connsiteY5" fmla="*/ 216694 h 219075"/>
                <a:gd name="connsiteX6" fmla="*/ 73819 w 190500"/>
                <a:gd name="connsiteY6" fmla="*/ 216694 h 219075"/>
                <a:gd name="connsiteX7" fmla="*/ 73819 w 190500"/>
                <a:gd name="connsiteY7" fmla="*/ 26194 h 219075"/>
                <a:gd name="connsiteX8" fmla="*/ 40481 w 190500"/>
                <a:gd name="connsiteY8" fmla="*/ 26194 h 219075"/>
                <a:gd name="connsiteX9" fmla="*/ 26194 w 190500"/>
                <a:gd name="connsiteY9" fmla="*/ 45244 h 219075"/>
                <a:gd name="connsiteX10" fmla="*/ 7144 w 190500"/>
                <a:gd name="connsiteY10" fmla="*/ 45244 h 219075"/>
                <a:gd name="connsiteX11" fmla="*/ 7144 w 190500"/>
                <a:gd name="connsiteY11" fmla="*/ 7144 h 219075"/>
                <a:gd name="connsiteX12" fmla="*/ 188119 w 190500"/>
                <a:gd name="connsiteY12" fmla="*/ 7144 h 21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0500" h="219075">
                  <a:moveTo>
                    <a:pt x="188119" y="7144"/>
                  </a:moveTo>
                  <a:lnTo>
                    <a:pt x="188119" y="45244"/>
                  </a:lnTo>
                  <a:lnTo>
                    <a:pt x="169069" y="45244"/>
                  </a:lnTo>
                  <a:cubicBezTo>
                    <a:pt x="169069" y="45244"/>
                    <a:pt x="170021" y="26194"/>
                    <a:pt x="154781" y="26194"/>
                  </a:cubicBezTo>
                  <a:lnTo>
                    <a:pt x="121444" y="26194"/>
                  </a:lnTo>
                  <a:lnTo>
                    <a:pt x="121444" y="216694"/>
                  </a:lnTo>
                  <a:lnTo>
                    <a:pt x="73819" y="216694"/>
                  </a:lnTo>
                  <a:lnTo>
                    <a:pt x="73819" y="26194"/>
                  </a:lnTo>
                  <a:lnTo>
                    <a:pt x="40481" y="26194"/>
                  </a:lnTo>
                  <a:cubicBezTo>
                    <a:pt x="27146" y="26194"/>
                    <a:pt x="26194" y="45244"/>
                    <a:pt x="26194" y="45244"/>
                  </a:cubicBezTo>
                  <a:lnTo>
                    <a:pt x="7144" y="45244"/>
                  </a:lnTo>
                  <a:lnTo>
                    <a:pt x="7144" y="7144"/>
                  </a:lnTo>
                  <a:lnTo>
                    <a:pt x="188119" y="7144"/>
                  </a:lnTo>
                  <a:close/>
                </a:path>
              </a:pathLst>
            </a:custGeom>
            <a:solidFill>
              <a:schemeClr val="bg1"/>
            </a:solidFill>
            <a:ln w="9525" cap="flat">
              <a:noFill/>
              <a:prstDash val="solid"/>
              <a:miter/>
            </a:ln>
          </p:spPr>
          <p:txBody>
            <a:bodyPr rtlCol="0" anchor="ctr"/>
            <a:lstStyle/>
            <a:p>
              <a:endParaRPr lang="ru-RU"/>
            </a:p>
          </p:txBody>
        </p:sp>
        <p:sp>
          <p:nvSpPr>
            <p:cNvPr id="21" name="Freeform: Shape 20">
              <a:extLst>
                <a:ext uri="{FF2B5EF4-FFF2-40B4-BE49-F238E27FC236}">
                  <a16:creationId xmlns:a16="http://schemas.microsoft.com/office/drawing/2014/main" xmlns="" id="{92E462C5-B7D2-489F-A076-9E07BFBD22CF}"/>
                </a:ext>
              </a:extLst>
            </p:cNvPr>
            <p:cNvSpPr/>
            <p:nvPr/>
          </p:nvSpPr>
          <p:spPr>
            <a:xfrm>
              <a:off x="-2001568" y="4862925"/>
              <a:ext cx="190500" cy="219075"/>
            </a:xfrm>
            <a:custGeom>
              <a:avLst/>
              <a:gdLst>
                <a:gd name="connsiteX0" fmla="*/ 188119 w 190500"/>
                <a:gd name="connsiteY0" fmla="*/ 7144 h 219075"/>
                <a:gd name="connsiteX1" fmla="*/ 188119 w 190500"/>
                <a:gd name="connsiteY1" fmla="*/ 45244 h 219075"/>
                <a:gd name="connsiteX2" fmla="*/ 169069 w 190500"/>
                <a:gd name="connsiteY2" fmla="*/ 45244 h 219075"/>
                <a:gd name="connsiteX3" fmla="*/ 153829 w 190500"/>
                <a:gd name="connsiteY3" fmla="*/ 26194 h 219075"/>
                <a:gd name="connsiteX4" fmla="*/ 121444 w 190500"/>
                <a:gd name="connsiteY4" fmla="*/ 26194 h 219075"/>
                <a:gd name="connsiteX5" fmla="*/ 121444 w 190500"/>
                <a:gd name="connsiteY5" fmla="*/ 216694 h 219075"/>
                <a:gd name="connsiteX6" fmla="*/ 73819 w 190500"/>
                <a:gd name="connsiteY6" fmla="*/ 216694 h 219075"/>
                <a:gd name="connsiteX7" fmla="*/ 73819 w 190500"/>
                <a:gd name="connsiteY7" fmla="*/ 26194 h 219075"/>
                <a:gd name="connsiteX8" fmla="*/ 39529 w 190500"/>
                <a:gd name="connsiteY8" fmla="*/ 26194 h 219075"/>
                <a:gd name="connsiteX9" fmla="*/ 26194 w 190500"/>
                <a:gd name="connsiteY9" fmla="*/ 45244 h 219075"/>
                <a:gd name="connsiteX10" fmla="*/ 7144 w 190500"/>
                <a:gd name="connsiteY10" fmla="*/ 45244 h 219075"/>
                <a:gd name="connsiteX11" fmla="*/ 7144 w 190500"/>
                <a:gd name="connsiteY11" fmla="*/ 7144 h 219075"/>
                <a:gd name="connsiteX12" fmla="*/ 188119 w 190500"/>
                <a:gd name="connsiteY12" fmla="*/ 7144 h 21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0500" h="219075">
                  <a:moveTo>
                    <a:pt x="188119" y="7144"/>
                  </a:moveTo>
                  <a:lnTo>
                    <a:pt x="188119" y="45244"/>
                  </a:lnTo>
                  <a:lnTo>
                    <a:pt x="169069" y="45244"/>
                  </a:lnTo>
                  <a:cubicBezTo>
                    <a:pt x="169069" y="45244"/>
                    <a:pt x="169069" y="26194"/>
                    <a:pt x="153829" y="26194"/>
                  </a:cubicBezTo>
                  <a:lnTo>
                    <a:pt x="121444" y="26194"/>
                  </a:lnTo>
                  <a:lnTo>
                    <a:pt x="121444" y="216694"/>
                  </a:lnTo>
                  <a:lnTo>
                    <a:pt x="73819" y="216694"/>
                  </a:lnTo>
                  <a:lnTo>
                    <a:pt x="73819" y="26194"/>
                  </a:lnTo>
                  <a:lnTo>
                    <a:pt x="39529" y="26194"/>
                  </a:lnTo>
                  <a:cubicBezTo>
                    <a:pt x="26194" y="26194"/>
                    <a:pt x="26194" y="45244"/>
                    <a:pt x="26194" y="45244"/>
                  </a:cubicBezTo>
                  <a:lnTo>
                    <a:pt x="7144" y="45244"/>
                  </a:lnTo>
                  <a:lnTo>
                    <a:pt x="7144" y="7144"/>
                  </a:lnTo>
                  <a:lnTo>
                    <a:pt x="188119" y="7144"/>
                  </a:lnTo>
                  <a:close/>
                </a:path>
              </a:pathLst>
            </a:custGeom>
            <a:solidFill>
              <a:schemeClr val="bg1"/>
            </a:solidFill>
            <a:ln w="9525" cap="flat">
              <a:noFill/>
              <a:prstDash val="solid"/>
              <a:miter/>
            </a:ln>
          </p:spPr>
          <p:txBody>
            <a:bodyPr rtlCol="0" anchor="ctr"/>
            <a:lstStyle/>
            <a:p>
              <a:endParaRPr lang="ru-RU"/>
            </a:p>
          </p:txBody>
        </p:sp>
        <p:sp>
          <p:nvSpPr>
            <p:cNvPr id="22" name="Freeform: Shape 21">
              <a:extLst>
                <a:ext uri="{FF2B5EF4-FFF2-40B4-BE49-F238E27FC236}">
                  <a16:creationId xmlns:a16="http://schemas.microsoft.com/office/drawing/2014/main" xmlns="" id="{874777C4-D002-4AF0-8EC0-7245F80EFE97}"/>
                </a:ext>
              </a:extLst>
            </p:cNvPr>
            <p:cNvSpPr/>
            <p:nvPr/>
          </p:nvSpPr>
          <p:spPr>
            <a:xfrm>
              <a:off x="-1201468" y="4729575"/>
              <a:ext cx="19050" cy="485775"/>
            </a:xfrm>
            <a:custGeom>
              <a:avLst/>
              <a:gdLst>
                <a:gd name="connsiteX0" fmla="*/ 7144 w 19050"/>
                <a:gd name="connsiteY0" fmla="*/ 7144 h 485775"/>
                <a:gd name="connsiteX1" fmla="*/ 16669 w 19050"/>
                <a:gd name="connsiteY1" fmla="*/ 7144 h 485775"/>
                <a:gd name="connsiteX2" fmla="*/ 16669 w 19050"/>
                <a:gd name="connsiteY2" fmla="*/ 483394 h 485775"/>
                <a:gd name="connsiteX3" fmla="*/ 7144 w 19050"/>
                <a:gd name="connsiteY3" fmla="*/ 483394 h 485775"/>
              </a:gdLst>
              <a:ahLst/>
              <a:cxnLst>
                <a:cxn ang="0">
                  <a:pos x="connsiteX0" y="connsiteY0"/>
                </a:cxn>
                <a:cxn ang="0">
                  <a:pos x="connsiteX1" y="connsiteY1"/>
                </a:cxn>
                <a:cxn ang="0">
                  <a:pos x="connsiteX2" y="connsiteY2"/>
                </a:cxn>
                <a:cxn ang="0">
                  <a:pos x="connsiteX3" y="connsiteY3"/>
                </a:cxn>
              </a:cxnLst>
              <a:rect l="l" t="t" r="r" b="b"/>
              <a:pathLst>
                <a:path w="19050" h="485775">
                  <a:moveTo>
                    <a:pt x="7144" y="7144"/>
                  </a:moveTo>
                  <a:lnTo>
                    <a:pt x="16669" y="7144"/>
                  </a:lnTo>
                  <a:lnTo>
                    <a:pt x="16669" y="483394"/>
                  </a:lnTo>
                  <a:lnTo>
                    <a:pt x="7144" y="483394"/>
                  </a:lnTo>
                  <a:close/>
                </a:path>
              </a:pathLst>
            </a:custGeom>
            <a:solidFill>
              <a:schemeClr val="bg1"/>
            </a:solidFill>
            <a:ln w="9525" cap="flat">
              <a:noFill/>
              <a:prstDash val="solid"/>
              <a:miter/>
            </a:ln>
          </p:spPr>
          <p:txBody>
            <a:bodyPr rtlCol="0" anchor="ctr"/>
            <a:lstStyle/>
            <a:p>
              <a:endParaRPr lang="ru-RU"/>
            </a:p>
          </p:txBody>
        </p:sp>
        <p:sp>
          <p:nvSpPr>
            <p:cNvPr id="23" name="Freeform: Shape 22">
              <a:extLst>
                <a:ext uri="{FF2B5EF4-FFF2-40B4-BE49-F238E27FC236}">
                  <a16:creationId xmlns:a16="http://schemas.microsoft.com/office/drawing/2014/main" xmlns="" id="{85FE3DA1-079A-4DBF-9442-33E10E86B2C3}"/>
                </a:ext>
              </a:extLst>
            </p:cNvPr>
            <p:cNvSpPr/>
            <p:nvPr/>
          </p:nvSpPr>
          <p:spPr>
            <a:xfrm>
              <a:off x="-1047163" y="4922933"/>
              <a:ext cx="361950" cy="104775"/>
            </a:xfrm>
            <a:custGeom>
              <a:avLst/>
              <a:gdLst>
                <a:gd name="connsiteX0" fmla="*/ 62389 w 361950"/>
                <a:gd name="connsiteY0" fmla="*/ 70961 h 104775"/>
                <a:gd name="connsiteX1" fmla="*/ 30956 w 361950"/>
                <a:gd name="connsiteY1" fmla="*/ 44291 h 104775"/>
                <a:gd name="connsiteX2" fmla="*/ 19526 w 361950"/>
                <a:gd name="connsiteY2" fmla="*/ 44291 h 104775"/>
                <a:gd name="connsiteX3" fmla="*/ 19526 w 361950"/>
                <a:gd name="connsiteY3" fmla="*/ 18574 h 104775"/>
                <a:gd name="connsiteX4" fmla="*/ 56674 w 361950"/>
                <a:gd name="connsiteY4" fmla="*/ 18574 h 104775"/>
                <a:gd name="connsiteX5" fmla="*/ 54769 w 361950"/>
                <a:gd name="connsiteY5" fmla="*/ 7144 h 104775"/>
                <a:gd name="connsiteX6" fmla="*/ 7144 w 361950"/>
                <a:gd name="connsiteY6" fmla="*/ 7144 h 104775"/>
                <a:gd name="connsiteX7" fmla="*/ 7144 w 361950"/>
                <a:gd name="connsiteY7" fmla="*/ 99536 h 104775"/>
                <a:gd name="connsiteX8" fmla="*/ 29051 w 361950"/>
                <a:gd name="connsiteY8" fmla="*/ 99536 h 104775"/>
                <a:gd name="connsiteX9" fmla="*/ 62389 w 361950"/>
                <a:gd name="connsiteY9" fmla="*/ 70961 h 104775"/>
                <a:gd name="connsiteX10" fmla="*/ 62389 w 361950"/>
                <a:gd name="connsiteY10" fmla="*/ 70961 h 104775"/>
                <a:gd name="connsiteX11" fmla="*/ 50006 w 361950"/>
                <a:gd name="connsiteY11" fmla="*/ 71914 h 104775"/>
                <a:gd name="connsiteX12" fmla="*/ 30004 w 361950"/>
                <a:gd name="connsiteY12" fmla="*/ 89059 h 104775"/>
                <a:gd name="connsiteX13" fmla="*/ 19526 w 361950"/>
                <a:gd name="connsiteY13" fmla="*/ 89059 h 104775"/>
                <a:gd name="connsiteX14" fmla="*/ 19526 w 361950"/>
                <a:gd name="connsiteY14" fmla="*/ 56674 h 104775"/>
                <a:gd name="connsiteX15" fmla="*/ 30956 w 361950"/>
                <a:gd name="connsiteY15" fmla="*/ 56674 h 104775"/>
                <a:gd name="connsiteX16" fmla="*/ 50006 w 361950"/>
                <a:gd name="connsiteY16" fmla="*/ 71914 h 104775"/>
                <a:gd name="connsiteX17" fmla="*/ 50006 w 361950"/>
                <a:gd name="connsiteY17" fmla="*/ 71914 h 104775"/>
                <a:gd name="connsiteX18" fmla="*/ 79534 w 361950"/>
                <a:gd name="connsiteY18" fmla="*/ 99536 h 104775"/>
                <a:gd name="connsiteX19" fmla="*/ 92869 w 361950"/>
                <a:gd name="connsiteY19" fmla="*/ 99536 h 104775"/>
                <a:gd name="connsiteX20" fmla="*/ 103346 w 361950"/>
                <a:gd name="connsiteY20" fmla="*/ 71914 h 104775"/>
                <a:gd name="connsiteX21" fmla="*/ 140494 w 361950"/>
                <a:gd name="connsiteY21" fmla="*/ 71914 h 104775"/>
                <a:gd name="connsiteX22" fmla="*/ 150971 w 361950"/>
                <a:gd name="connsiteY22" fmla="*/ 100489 h 104775"/>
                <a:gd name="connsiteX23" fmla="*/ 163354 w 361950"/>
                <a:gd name="connsiteY23" fmla="*/ 97631 h 104775"/>
                <a:gd name="connsiteX24" fmla="*/ 128111 w 361950"/>
                <a:gd name="connsiteY24" fmla="*/ 7144 h 104775"/>
                <a:gd name="connsiteX25" fmla="*/ 115729 w 361950"/>
                <a:gd name="connsiteY25" fmla="*/ 7144 h 104775"/>
                <a:gd name="connsiteX26" fmla="*/ 79534 w 361950"/>
                <a:gd name="connsiteY26" fmla="*/ 99536 h 104775"/>
                <a:gd name="connsiteX27" fmla="*/ 121444 w 361950"/>
                <a:gd name="connsiteY27" fmla="*/ 21431 h 104775"/>
                <a:gd name="connsiteX28" fmla="*/ 135731 w 361950"/>
                <a:gd name="connsiteY28" fmla="*/ 60484 h 104775"/>
                <a:gd name="connsiteX29" fmla="*/ 106204 w 361950"/>
                <a:gd name="connsiteY29" fmla="*/ 60484 h 104775"/>
                <a:gd name="connsiteX30" fmla="*/ 121444 w 361950"/>
                <a:gd name="connsiteY30" fmla="*/ 21431 h 104775"/>
                <a:gd name="connsiteX31" fmla="*/ 260509 w 361950"/>
                <a:gd name="connsiteY31" fmla="*/ 99536 h 104775"/>
                <a:gd name="connsiteX32" fmla="*/ 260509 w 361950"/>
                <a:gd name="connsiteY32" fmla="*/ 7144 h 104775"/>
                <a:gd name="connsiteX33" fmla="*/ 248126 w 361950"/>
                <a:gd name="connsiteY33" fmla="*/ 7144 h 104775"/>
                <a:gd name="connsiteX34" fmla="*/ 248126 w 361950"/>
                <a:gd name="connsiteY34" fmla="*/ 45244 h 104775"/>
                <a:gd name="connsiteX35" fmla="*/ 201454 w 361950"/>
                <a:gd name="connsiteY35" fmla="*/ 45244 h 104775"/>
                <a:gd name="connsiteX36" fmla="*/ 201454 w 361950"/>
                <a:gd name="connsiteY36" fmla="*/ 7144 h 104775"/>
                <a:gd name="connsiteX37" fmla="*/ 189071 w 361950"/>
                <a:gd name="connsiteY37" fmla="*/ 7144 h 104775"/>
                <a:gd name="connsiteX38" fmla="*/ 189071 w 361950"/>
                <a:gd name="connsiteY38" fmla="*/ 99536 h 104775"/>
                <a:gd name="connsiteX39" fmla="*/ 201454 w 361950"/>
                <a:gd name="connsiteY39" fmla="*/ 99536 h 104775"/>
                <a:gd name="connsiteX40" fmla="*/ 201454 w 361950"/>
                <a:gd name="connsiteY40" fmla="*/ 56674 h 104775"/>
                <a:gd name="connsiteX41" fmla="*/ 248126 w 361950"/>
                <a:gd name="connsiteY41" fmla="*/ 56674 h 104775"/>
                <a:gd name="connsiteX42" fmla="*/ 248126 w 361950"/>
                <a:gd name="connsiteY42" fmla="*/ 99536 h 104775"/>
                <a:gd name="connsiteX43" fmla="*/ 260509 w 361950"/>
                <a:gd name="connsiteY43" fmla="*/ 99536 h 104775"/>
                <a:gd name="connsiteX44" fmla="*/ 362426 w 361950"/>
                <a:gd name="connsiteY44" fmla="*/ 97631 h 104775"/>
                <a:gd name="connsiteX45" fmla="*/ 319564 w 361950"/>
                <a:gd name="connsiteY45" fmla="*/ 50959 h 104775"/>
                <a:gd name="connsiteX46" fmla="*/ 360521 w 361950"/>
                <a:gd name="connsiteY46" fmla="*/ 8096 h 104775"/>
                <a:gd name="connsiteX47" fmla="*/ 344329 w 361950"/>
                <a:gd name="connsiteY47" fmla="*/ 8096 h 104775"/>
                <a:gd name="connsiteX48" fmla="*/ 306229 w 361950"/>
                <a:gd name="connsiteY48" fmla="*/ 49054 h 104775"/>
                <a:gd name="connsiteX49" fmla="*/ 306229 w 361950"/>
                <a:gd name="connsiteY49" fmla="*/ 8096 h 104775"/>
                <a:gd name="connsiteX50" fmla="*/ 292894 w 361950"/>
                <a:gd name="connsiteY50" fmla="*/ 8096 h 104775"/>
                <a:gd name="connsiteX51" fmla="*/ 292894 w 361950"/>
                <a:gd name="connsiteY51" fmla="*/ 99536 h 104775"/>
                <a:gd name="connsiteX52" fmla="*/ 305276 w 361950"/>
                <a:gd name="connsiteY52" fmla="*/ 99536 h 104775"/>
                <a:gd name="connsiteX53" fmla="*/ 305276 w 361950"/>
                <a:gd name="connsiteY53" fmla="*/ 52864 h 104775"/>
                <a:gd name="connsiteX54" fmla="*/ 348139 w 361950"/>
                <a:gd name="connsiteY54" fmla="*/ 100489 h 104775"/>
                <a:gd name="connsiteX55" fmla="*/ 362426 w 361950"/>
                <a:gd name="connsiteY55" fmla="*/ 97631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61950" h="104775">
                  <a:moveTo>
                    <a:pt x="62389" y="70961"/>
                  </a:moveTo>
                  <a:cubicBezTo>
                    <a:pt x="62389" y="53816"/>
                    <a:pt x="50959" y="44291"/>
                    <a:pt x="30956" y="44291"/>
                  </a:cubicBezTo>
                  <a:lnTo>
                    <a:pt x="19526" y="44291"/>
                  </a:lnTo>
                  <a:lnTo>
                    <a:pt x="19526" y="18574"/>
                  </a:lnTo>
                  <a:lnTo>
                    <a:pt x="56674" y="18574"/>
                  </a:lnTo>
                  <a:lnTo>
                    <a:pt x="54769" y="7144"/>
                  </a:lnTo>
                  <a:lnTo>
                    <a:pt x="7144" y="7144"/>
                  </a:lnTo>
                  <a:lnTo>
                    <a:pt x="7144" y="99536"/>
                  </a:lnTo>
                  <a:lnTo>
                    <a:pt x="29051" y="99536"/>
                  </a:lnTo>
                  <a:cubicBezTo>
                    <a:pt x="49054" y="99536"/>
                    <a:pt x="62389" y="90011"/>
                    <a:pt x="62389" y="70961"/>
                  </a:cubicBezTo>
                  <a:lnTo>
                    <a:pt x="62389" y="70961"/>
                  </a:lnTo>
                  <a:close/>
                  <a:moveTo>
                    <a:pt x="50006" y="71914"/>
                  </a:moveTo>
                  <a:cubicBezTo>
                    <a:pt x="50006" y="83344"/>
                    <a:pt x="42386" y="89059"/>
                    <a:pt x="30004" y="89059"/>
                  </a:cubicBezTo>
                  <a:lnTo>
                    <a:pt x="19526" y="89059"/>
                  </a:lnTo>
                  <a:lnTo>
                    <a:pt x="19526" y="56674"/>
                  </a:lnTo>
                  <a:lnTo>
                    <a:pt x="30956" y="56674"/>
                  </a:lnTo>
                  <a:cubicBezTo>
                    <a:pt x="43339" y="55721"/>
                    <a:pt x="50006" y="61436"/>
                    <a:pt x="50006" y="71914"/>
                  </a:cubicBezTo>
                  <a:lnTo>
                    <a:pt x="50006" y="71914"/>
                  </a:lnTo>
                  <a:close/>
                  <a:moveTo>
                    <a:pt x="79534" y="99536"/>
                  </a:moveTo>
                  <a:lnTo>
                    <a:pt x="92869" y="99536"/>
                  </a:lnTo>
                  <a:lnTo>
                    <a:pt x="103346" y="71914"/>
                  </a:lnTo>
                  <a:lnTo>
                    <a:pt x="140494" y="71914"/>
                  </a:lnTo>
                  <a:lnTo>
                    <a:pt x="150971" y="100489"/>
                  </a:lnTo>
                  <a:lnTo>
                    <a:pt x="163354" y="97631"/>
                  </a:lnTo>
                  <a:lnTo>
                    <a:pt x="128111" y="7144"/>
                  </a:lnTo>
                  <a:lnTo>
                    <a:pt x="115729" y="7144"/>
                  </a:lnTo>
                  <a:lnTo>
                    <a:pt x="79534" y="99536"/>
                  </a:lnTo>
                  <a:close/>
                  <a:moveTo>
                    <a:pt x="121444" y="21431"/>
                  </a:moveTo>
                  <a:lnTo>
                    <a:pt x="135731" y="60484"/>
                  </a:lnTo>
                  <a:lnTo>
                    <a:pt x="106204" y="60484"/>
                  </a:lnTo>
                  <a:lnTo>
                    <a:pt x="121444" y="21431"/>
                  </a:lnTo>
                  <a:close/>
                  <a:moveTo>
                    <a:pt x="260509" y="99536"/>
                  </a:moveTo>
                  <a:lnTo>
                    <a:pt x="260509" y="7144"/>
                  </a:lnTo>
                  <a:lnTo>
                    <a:pt x="248126" y="7144"/>
                  </a:lnTo>
                  <a:lnTo>
                    <a:pt x="248126" y="45244"/>
                  </a:lnTo>
                  <a:lnTo>
                    <a:pt x="201454" y="45244"/>
                  </a:lnTo>
                  <a:lnTo>
                    <a:pt x="201454" y="7144"/>
                  </a:lnTo>
                  <a:lnTo>
                    <a:pt x="189071" y="7144"/>
                  </a:lnTo>
                  <a:lnTo>
                    <a:pt x="189071" y="99536"/>
                  </a:lnTo>
                  <a:lnTo>
                    <a:pt x="201454" y="99536"/>
                  </a:lnTo>
                  <a:lnTo>
                    <a:pt x="201454" y="56674"/>
                  </a:lnTo>
                  <a:lnTo>
                    <a:pt x="248126" y="56674"/>
                  </a:lnTo>
                  <a:lnTo>
                    <a:pt x="248126" y="99536"/>
                  </a:lnTo>
                  <a:lnTo>
                    <a:pt x="260509" y="99536"/>
                  </a:lnTo>
                  <a:close/>
                  <a:moveTo>
                    <a:pt x="362426" y="97631"/>
                  </a:moveTo>
                  <a:lnTo>
                    <a:pt x="319564" y="50959"/>
                  </a:lnTo>
                  <a:lnTo>
                    <a:pt x="360521" y="8096"/>
                  </a:lnTo>
                  <a:lnTo>
                    <a:pt x="344329" y="8096"/>
                  </a:lnTo>
                  <a:lnTo>
                    <a:pt x="306229" y="49054"/>
                  </a:lnTo>
                  <a:lnTo>
                    <a:pt x="306229" y="8096"/>
                  </a:lnTo>
                  <a:lnTo>
                    <a:pt x="292894" y="8096"/>
                  </a:lnTo>
                  <a:lnTo>
                    <a:pt x="292894" y="99536"/>
                  </a:lnTo>
                  <a:lnTo>
                    <a:pt x="305276" y="99536"/>
                  </a:lnTo>
                  <a:lnTo>
                    <a:pt x="305276" y="52864"/>
                  </a:lnTo>
                  <a:lnTo>
                    <a:pt x="348139" y="100489"/>
                  </a:lnTo>
                  <a:lnTo>
                    <a:pt x="362426" y="97631"/>
                  </a:lnTo>
                  <a:close/>
                </a:path>
              </a:pathLst>
            </a:custGeom>
            <a:solidFill>
              <a:schemeClr val="bg1"/>
            </a:solidFill>
            <a:ln w="9525" cap="flat">
              <a:noFill/>
              <a:prstDash val="solid"/>
              <a:miter/>
            </a:ln>
          </p:spPr>
          <p:txBody>
            <a:bodyPr rtlCol="0" anchor="ctr"/>
            <a:lstStyle/>
            <a:p>
              <a:endParaRPr lang="ru-RU"/>
            </a:p>
          </p:txBody>
        </p:sp>
      </p:grpSp>
      <p:sp>
        <p:nvSpPr>
          <p:cNvPr id="25" name="Hexagon 24">
            <a:extLst>
              <a:ext uri="{FF2B5EF4-FFF2-40B4-BE49-F238E27FC236}">
                <a16:creationId xmlns:a16="http://schemas.microsoft.com/office/drawing/2014/main" xmlns="" id="{3265FBBC-E2B6-4433-9CCA-8A40A6007530}"/>
              </a:ext>
            </a:extLst>
          </p:cNvPr>
          <p:cNvSpPr/>
          <p:nvPr userDrawn="1"/>
        </p:nvSpPr>
        <p:spPr>
          <a:xfrm rot="5400000">
            <a:off x="9508980" y="404615"/>
            <a:ext cx="584102" cy="503536"/>
          </a:xfrm>
          <a:prstGeom prst="hexagon">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cxnSp>
        <p:nvCxnSpPr>
          <p:cNvPr id="27" name="Straight Connector 26">
            <a:extLst>
              <a:ext uri="{FF2B5EF4-FFF2-40B4-BE49-F238E27FC236}">
                <a16:creationId xmlns:a16="http://schemas.microsoft.com/office/drawing/2014/main" xmlns="" id="{7D507A67-A68E-42AF-9D6A-2841091D795A}"/>
              </a:ext>
            </a:extLst>
          </p:cNvPr>
          <p:cNvCxnSpPr>
            <a:cxnSpLocks/>
          </p:cNvCxnSpPr>
          <p:nvPr userDrawn="1"/>
        </p:nvCxnSpPr>
        <p:spPr>
          <a:xfrm>
            <a:off x="9801929" y="0"/>
            <a:ext cx="0" cy="366713"/>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cxnSp>
        <p:nvCxnSpPr>
          <p:cNvPr id="28" name="Straight Connector 27">
            <a:extLst>
              <a:ext uri="{FF2B5EF4-FFF2-40B4-BE49-F238E27FC236}">
                <a16:creationId xmlns:a16="http://schemas.microsoft.com/office/drawing/2014/main" xmlns="" id="{7A669B0F-8EBE-4B25-BDCE-4F87CF6439BF}"/>
              </a:ext>
            </a:extLst>
          </p:cNvPr>
          <p:cNvCxnSpPr>
            <a:cxnSpLocks/>
          </p:cNvCxnSpPr>
          <p:nvPr userDrawn="1"/>
        </p:nvCxnSpPr>
        <p:spPr>
          <a:xfrm flipH="1">
            <a:off x="9372769" y="822227"/>
            <a:ext cx="175725" cy="175725"/>
          </a:xfrm>
          <a:prstGeom prst="line">
            <a:avLst/>
          </a:prstGeom>
          <a:noFill/>
          <a:ln w="38100" cap="rnd">
            <a:solidFill>
              <a:srgbClr val="4BF9D7"/>
            </a:solidFill>
          </a:ln>
          <a:effectLst>
            <a:glow rad="63500">
              <a:srgbClr val="4BF9D7">
                <a:alpha val="40000"/>
              </a:srgb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29" name="Straight Connector 28">
            <a:extLst>
              <a:ext uri="{FF2B5EF4-FFF2-40B4-BE49-F238E27FC236}">
                <a16:creationId xmlns:a16="http://schemas.microsoft.com/office/drawing/2014/main" xmlns="" id="{20507749-C844-48FD-ACB8-3A67238139E0}"/>
              </a:ext>
            </a:extLst>
          </p:cNvPr>
          <p:cNvCxnSpPr>
            <a:cxnSpLocks/>
          </p:cNvCxnSpPr>
          <p:nvPr userDrawn="1"/>
        </p:nvCxnSpPr>
        <p:spPr>
          <a:xfrm>
            <a:off x="9372282" y="996058"/>
            <a:ext cx="0" cy="249336"/>
          </a:xfrm>
          <a:prstGeom prst="line">
            <a:avLst/>
          </a:prstGeom>
          <a:noFill/>
          <a:ln w="38100" cap="flat">
            <a:solidFill>
              <a:srgbClr val="4BF9D7"/>
            </a:solidFill>
          </a:ln>
          <a:effectLst>
            <a:glow rad="63500">
              <a:srgbClr val="4BF9D7">
                <a:alpha val="40000"/>
              </a:srgbClr>
            </a:glow>
          </a:effectLst>
        </p:spPr>
        <p:style>
          <a:lnRef idx="2">
            <a:schemeClr val="accent1">
              <a:shade val="50000"/>
            </a:schemeClr>
          </a:lnRef>
          <a:fillRef idx="1">
            <a:schemeClr val="accent1"/>
          </a:fillRef>
          <a:effectRef idx="0">
            <a:schemeClr val="accent1"/>
          </a:effectRef>
          <a:fontRef idx="minor">
            <a:schemeClr val="lt1"/>
          </a:fontRef>
        </p:style>
      </p:cxnSp>
      <p:sp>
        <p:nvSpPr>
          <p:cNvPr id="30" name="Hexagon 29">
            <a:extLst>
              <a:ext uri="{FF2B5EF4-FFF2-40B4-BE49-F238E27FC236}">
                <a16:creationId xmlns:a16="http://schemas.microsoft.com/office/drawing/2014/main" xmlns="" id="{F87D0E0E-291B-4AB7-A019-BDBC55D8F22B}"/>
              </a:ext>
            </a:extLst>
          </p:cNvPr>
          <p:cNvSpPr/>
          <p:nvPr userDrawn="1"/>
        </p:nvSpPr>
        <p:spPr>
          <a:xfrm>
            <a:off x="9005160" y="1242811"/>
            <a:ext cx="738260" cy="205904"/>
          </a:xfrm>
          <a:prstGeom prst="hexagon">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cxnSp>
        <p:nvCxnSpPr>
          <p:cNvPr id="31" name="Straight Connector 30">
            <a:extLst>
              <a:ext uri="{FF2B5EF4-FFF2-40B4-BE49-F238E27FC236}">
                <a16:creationId xmlns:a16="http://schemas.microsoft.com/office/drawing/2014/main" xmlns="" id="{5C8C9F64-7931-4808-B777-9D9CA305C580}"/>
              </a:ext>
            </a:extLst>
          </p:cNvPr>
          <p:cNvCxnSpPr>
            <a:cxnSpLocks/>
          </p:cNvCxnSpPr>
          <p:nvPr userDrawn="1"/>
        </p:nvCxnSpPr>
        <p:spPr>
          <a:xfrm flipH="1">
            <a:off x="9741713" y="1342766"/>
            <a:ext cx="181124" cy="0"/>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sp>
        <p:nvSpPr>
          <p:cNvPr id="32" name="Arc 31">
            <a:extLst>
              <a:ext uri="{FF2B5EF4-FFF2-40B4-BE49-F238E27FC236}">
                <a16:creationId xmlns:a16="http://schemas.microsoft.com/office/drawing/2014/main" xmlns="" id="{F777B782-D22F-4419-83CF-5D0BCAA49D6D}"/>
              </a:ext>
            </a:extLst>
          </p:cNvPr>
          <p:cNvSpPr/>
          <p:nvPr userDrawn="1"/>
        </p:nvSpPr>
        <p:spPr>
          <a:xfrm>
            <a:off x="9730931" y="1342766"/>
            <a:ext cx="360000" cy="360000"/>
          </a:xfrm>
          <a:prstGeom prst="arc">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nvGrpSpPr>
          <p:cNvPr id="33" name="Group 32">
            <a:extLst>
              <a:ext uri="{FF2B5EF4-FFF2-40B4-BE49-F238E27FC236}">
                <a16:creationId xmlns:a16="http://schemas.microsoft.com/office/drawing/2014/main" xmlns="" id="{0E25E67E-9160-47BA-8AB8-78E050976AFE}"/>
              </a:ext>
            </a:extLst>
          </p:cNvPr>
          <p:cNvGrpSpPr/>
          <p:nvPr userDrawn="1"/>
        </p:nvGrpSpPr>
        <p:grpSpPr>
          <a:xfrm rot="10800000">
            <a:off x="10065910" y="587355"/>
            <a:ext cx="829271" cy="113821"/>
            <a:chOff x="8549659" y="1285855"/>
            <a:chExt cx="829271" cy="113821"/>
          </a:xfrm>
        </p:grpSpPr>
        <p:cxnSp>
          <p:nvCxnSpPr>
            <p:cNvPr id="34" name="Straight Connector 33">
              <a:extLst>
                <a:ext uri="{FF2B5EF4-FFF2-40B4-BE49-F238E27FC236}">
                  <a16:creationId xmlns:a16="http://schemas.microsoft.com/office/drawing/2014/main" xmlns="" id="{A60CF03A-4B68-4E60-AD44-929FC3D42EBB}"/>
                </a:ext>
              </a:extLst>
            </p:cNvPr>
            <p:cNvCxnSpPr>
              <a:cxnSpLocks/>
            </p:cNvCxnSpPr>
            <p:nvPr/>
          </p:nvCxnSpPr>
          <p:spPr>
            <a:xfrm flipH="1">
              <a:off x="9013805" y="1342766"/>
              <a:ext cx="365125" cy="0"/>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sp>
          <p:nvSpPr>
            <p:cNvPr id="35" name="Oval 34">
              <a:extLst>
                <a:ext uri="{FF2B5EF4-FFF2-40B4-BE49-F238E27FC236}">
                  <a16:creationId xmlns:a16="http://schemas.microsoft.com/office/drawing/2014/main" xmlns="" id="{808FE95C-7A3E-48DD-92D5-E1CD745C556E}"/>
                </a:ext>
              </a:extLst>
            </p:cNvPr>
            <p:cNvSpPr/>
            <p:nvPr/>
          </p:nvSpPr>
          <p:spPr>
            <a:xfrm rot="5400000">
              <a:off x="8896015" y="1285855"/>
              <a:ext cx="113821" cy="113821"/>
            </a:xfrm>
            <a:prstGeom prst="ellips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36" name="Oval 35">
              <a:extLst>
                <a:ext uri="{FF2B5EF4-FFF2-40B4-BE49-F238E27FC236}">
                  <a16:creationId xmlns:a16="http://schemas.microsoft.com/office/drawing/2014/main" xmlns="" id="{5CDA036D-6088-42B8-AD74-0BE1D0FB435E}"/>
                </a:ext>
              </a:extLst>
            </p:cNvPr>
            <p:cNvSpPr/>
            <p:nvPr/>
          </p:nvSpPr>
          <p:spPr>
            <a:xfrm rot="5400000">
              <a:off x="8722837" y="1285855"/>
              <a:ext cx="113821" cy="113821"/>
            </a:xfrm>
            <a:prstGeom prst="ellips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37" name="Oval 36">
              <a:extLst>
                <a:ext uri="{FF2B5EF4-FFF2-40B4-BE49-F238E27FC236}">
                  <a16:creationId xmlns:a16="http://schemas.microsoft.com/office/drawing/2014/main" xmlns="" id="{61A3086E-5038-4A92-ACCC-70749491D852}"/>
                </a:ext>
              </a:extLst>
            </p:cNvPr>
            <p:cNvSpPr/>
            <p:nvPr/>
          </p:nvSpPr>
          <p:spPr>
            <a:xfrm rot="5400000">
              <a:off x="8549659" y="1285855"/>
              <a:ext cx="113821" cy="113821"/>
            </a:xfrm>
            <a:prstGeom prst="ellips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grpSp>
        <p:nvGrpSpPr>
          <p:cNvPr id="38" name="Group 37">
            <a:extLst>
              <a:ext uri="{FF2B5EF4-FFF2-40B4-BE49-F238E27FC236}">
                <a16:creationId xmlns:a16="http://schemas.microsoft.com/office/drawing/2014/main" xmlns="" id="{1CBE36E7-55CA-4E7E-A978-8EEDD5491DC5}"/>
              </a:ext>
            </a:extLst>
          </p:cNvPr>
          <p:cNvGrpSpPr/>
          <p:nvPr userDrawn="1"/>
        </p:nvGrpSpPr>
        <p:grpSpPr>
          <a:xfrm>
            <a:off x="9226151" y="1299458"/>
            <a:ext cx="296278" cy="84684"/>
            <a:chOff x="10924966" y="1299458"/>
            <a:chExt cx="296278" cy="84684"/>
          </a:xfrm>
        </p:grpSpPr>
        <p:cxnSp>
          <p:nvCxnSpPr>
            <p:cNvPr id="39" name="Straight Connector 38">
              <a:extLst>
                <a:ext uri="{FF2B5EF4-FFF2-40B4-BE49-F238E27FC236}">
                  <a16:creationId xmlns:a16="http://schemas.microsoft.com/office/drawing/2014/main" xmlns="" id="{28DFB953-D28F-4D49-ADAD-E49EFD0DEC5B}"/>
                </a:ext>
              </a:extLst>
            </p:cNvPr>
            <p:cNvCxnSpPr>
              <a:cxnSpLocks/>
            </p:cNvCxnSpPr>
            <p:nvPr/>
          </p:nvCxnSpPr>
          <p:spPr>
            <a:xfrm flipH="1" flipV="1">
              <a:off x="10924966" y="1299458"/>
              <a:ext cx="84684" cy="84684"/>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cxnSp>
          <p:nvCxnSpPr>
            <p:cNvPr id="40" name="Straight Connector 39">
              <a:extLst>
                <a:ext uri="{FF2B5EF4-FFF2-40B4-BE49-F238E27FC236}">
                  <a16:creationId xmlns:a16="http://schemas.microsoft.com/office/drawing/2014/main" xmlns="" id="{0DC5DFD2-C21D-48C2-8C67-462C0637F2F6}"/>
                </a:ext>
              </a:extLst>
            </p:cNvPr>
            <p:cNvCxnSpPr>
              <a:cxnSpLocks/>
            </p:cNvCxnSpPr>
            <p:nvPr/>
          </p:nvCxnSpPr>
          <p:spPr>
            <a:xfrm flipH="1" flipV="1">
              <a:off x="11030763" y="1299458"/>
              <a:ext cx="84684" cy="84684"/>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cxnSp>
          <p:nvCxnSpPr>
            <p:cNvPr id="41" name="Straight Connector 40">
              <a:extLst>
                <a:ext uri="{FF2B5EF4-FFF2-40B4-BE49-F238E27FC236}">
                  <a16:creationId xmlns:a16="http://schemas.microsoft.com/office/drawing/2014/main" xmlns="" id="{E7352921-6CE1-4915-8572-2B2AED319420}"/>
                </a:ext>
              </a:extLst>
            </p:cNvPr>
            <p:cNvCxnSpPr>
              <a:cxnSpLocks/>
            </p:cNvCxnSpPr>
            <p:nvPr/>
          </p:nvCxnSpPr>
          <p:spPr>
            <a:xfrm flipH="1" flipV="1">
              <a:off x="11136560" y="1299458"/>
              <a:ext cx="84684" cy="84684"/>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grpSp>
      <p:cxnSp>
        <p:nvCxnSpPr>
          <p:cNvPr id="42" name="Straight Connector 41">
            <a:extLst>
              <a:ext uri="{FF2B5EF4-FFF2-40B4-BE49-F238E27FC236}">
                <a16:creationId xmlns:a16="http://schemas.microsoft.com/office/drawing/2014/main" xmlns="" id="{5E519B7C-7A4F-4057-B638-30E2AA4A2163}"/>
              </a:ext>
            </a:extLst>
          </p:cNvPr>
          <p:cNvCxnSpPr>
            <a:cxnSpLocks/>
          </p:cNvCxnSpPr>
          <p:nvPr userDrawn="1"/>
        </p:nvCxnSpPr>
        <p:spPr>
          <a:xfrm flipV="1">
            <a:off x="9636270" y="559594"/>
            <a:ext cx="0" cy="183358"/>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cxnSp>
        <p:nvCxnSpPr>
          <p:cNvPr id="43" name="Straight Connector 42">
            <a:extLst>
              <a:ext uri="{FF2B5EF4-FFF2-40B4-BE49-F238E27FC236}">
                <a16:creationId xmlns:a16="http://schemas.microsoft.com/office/drawing/2014/main" xmlns="" id="{5585421D-0180-4C72-B56E-5829D88D54EE}"/>
              </a:ext>
            </a:extLst>
          </p:cNvPr>
          <p:cNvCxnSpPr>
            <a:cxnSpLocks/>
          </p:cNvCxnSpPr>
          <p:nvPr userDrawn="1"/>
        </p:nvCxnSpPr>
        <p:spPr>
          <a:xfrm flipH="1" flipV="1">
            <a:off x="9810639" y="464656"/>
            <a:ext cx="147917" cy="72370"/>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cxnSp>
        <p:nvCxnSpPr>
          <p:cNvPr id="44" name="Straight Connector 43">
            <a:extLst>
              <a:ext uri="{FF2B5EF4-FFF2-40B4-BE49-F238E27FC236}">
                <a16:creationId xmlns:a16="http://schemas.microsoft.com/office/drawing/2014/main" xmlns="" id="{35EDCD26-C735-42F8-967E-6D170270ADE3}"/>
              </a:ext>
            </a:extLst>
          </p:cNvPr>
          <p:cNvCxnSpPr>
            <a:cxnSpLocks/>
          </p:cNvCxnSpPr>
          <p:nvPr userDrawn="1"/>
        </p:nvCxnSpPr>
        <p:spPr>
          <a:xfrm>
            <a:off x="10090931" y="1522766"/>
            <a:ext cx="0" cy="4490684"/>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cxnSp>
        <p:nvCxnSpPr>
          <p:cNvPr id="45" name="Straight Connector 44">
            <a:extLst>
              <a:ext uri="{FF2B5EF4-FFF2-40B4-BE49-F238E27FC236}">
                <a16:creationId xmlns:a16="http://schemas.microsoft.com/office/drawing/2014/main" xmlns="" id="{0BCB23B1-6238-42DD-8DBD-03D19E580902}"/>
              </a:ext>
            </a:extLst>
          </p:cNvPr>
          <p:cNvCxnSpPr>
            <a:cxnSpLocks/>
          </p:cNvCxnSpPr>
          <p:nvPr userDrawn="1"/>
        </p:nvCxnSpPr>
        <p:spPr>
          <a:xfrm flipV="1">
            <a:off x="8696282" y="6107491"/>
            <a:ext cx="0" cy="750508"/>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sp>
        <p:nvSpPr>
          <p:cNvPr id="46" name="Hexagon 45">
            <a:extLst>
              <a:ext uri="{FF2B5EF4-FFF2-40B4-BE49-F238E27FC236}">
                <a16:creationId xmlns:a16="http://schemas.microsoft.com/office/drawing/2014/main" xmlns="" id="{607E88C0-A01A-4F34-A2F0-00B65E554179}"/>
              </a:ext>
            </a:extLst>
          </p:cNvPr>
          <p:cNvSpPr/>
          <p:nvPr userDrawn="1"/>
        </p:nvSpPr>
        <p:spPr>
          <a:xfrm rot="10800000">
            <a:off x="8325144" y="5904170"/>
            <a:ext cx="738260" cy="205904"/>
          </a:xfrm>
          <a:prstGeom prst="hexagon">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cxnSp>
        <p:nvCxnSpPr>
          <p:cNvPr id="47" name="Straight Connector 46">
            <a:extLst>
              <a:ext uri="{FF2B5EF4-FFF2-40B4-BE49-F238E27FC236}">
                <a16:creationId xmlns:a16="http://schemas.microsoft.com/office/drawing/2014/main" xmlns="" id="{59EDDAA3-EAEA-4A92-98F6-D7E44A3A20EF}"/>
              </a:ext>
            </a:extLst>
          </p:cNvPr>
          <p:cNvCxnSpPr>
            <a:cxnSpLocks/>
          </p:cNvCxnSpPr>
          <p:nvPr userDrawn="1"/>
        </p:nvCxnSpPr>
        <p:spPr>
          <a:xfrm rot="10800000" flipH="1">
            <a:off x="8145727" y="6010119"/>
            <a:ext cx="181124" cy="0"/>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sp>
        <p:nvSpPr>
          <p:cNvPr id="48" name="Arc 47">
            <a:extLst>
              <a:ext uri="{FF2B5EF4-FFF2-40B4-BE49-F238E27FC236}">
                <a16:creationId xmlns:a16="http://schemas.microsoft.com/office/drawing/2014/main" xmlns="" id="{73DE646E-8EC1-43FD-A936-6E392B919A30}"/>
              </a:ext>
            </a:extLst>
          </p:cNvPr>
          <p:cNvSpPr/>
          <p:nvPr userDrawn="1"/>
        </p:nvSpPr>
        <p:spPr>
          <a:xfrm rot="10800000">
            <a:off x="7977633" y="5650119"/>
            <a:ext cx="360000" cy="360000"/>
          </a:xfrm>
          <a:prstGeom prst="arc">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nvGrpSpPr>
          <p:cNvPr id="49" name="Group 48">
            <a:extLst>
              <a:ext uri="{FF2B5EF4-FFF2-40B4-BE49-F238E27FC236}">
                <a16:creationId xmlns:a16="http://schemas.microsoft.com/office/drawing/2014/main" xmlns="" id="{6BF4767C-56B2-44B1-9202-8B158CD2A95C}"/>
              </a:ext>
            </a:extLst>
          </p:cNvPr>
          <p:cNvGrpSpPr/>
          <p:nvPr userDrawn="1"/>
        </p:nvGrpSpPr>
        <p:grpSpPr>
          <a:xfrm rot="10800000">
            <a:off x="8546135" y="5968743"/>
            <a:ext cx="296278" cy="84684"/>
            <a:chOff x="10924966" y="1299458"/>
            <a:chExt cx="296278" cy="84684"/>
          </a:xfrm>
        </p:grpSpPr>
        <p:cxnSp>
          <p:nvCxnSpPr>
            <p:cNvPr id="50" name="Straight Connector 49">
              <a:extLst>
                <a:ext uri="{FF2B5EF4-FFF2-40B4-BE49-F238E27FC236}">
                  <a16:creationId xmlns:a16="http://schemas.microsoft.com/office/drawing/2014/main" xmlns="" id="{8176822F-7008-41C5-97C7-1621B270FC3F}"/>
                </a:ext>
              </a:extLst>
            </p:cNvPr>
            <p:cNvCxnSpPr>
              <a:cxnSpLocks/>
            </p:cNvCxnSpPr>
            <p:nvPr/>
          </p:nvCxnSpPr>
          <p:spPr>
            <a:xfrm flipH="1" flipV="1">
              <a:off x="10924966" y="1299458"/>
              <a:ext cx="84684" cy="84684"/>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cxnSp>
          <p:nvCxnSpPr>
            <p:cNvPr id="51" name="Straight Connector 50">
              <a:extLst>
                <a:ext uri="{FF2B5EF4-FFF2-40B4-BE49-F238E27FC236}">
                  <a16:creationId xmlns:a16="http://schemas.microsoft.com/office/drawing/2014/main" xmlns="" id="{32F447F3-C5CF-4D5E-9B9F-B8F92FA051B2}"/>
                </a:ext>
              </a:extLst>
            </p:cNvPr>
            <p:cNvCxnSpPr>
              <a:cxnSpLocks/>
            </p:cNvCxnSpPr>
            <p:nvPr/>
          </p:nvCxnSpPr>
          <p:spPr>
            <a:xfrm flipH="1" flipV="1">
              <a:off x="11030763" y="1299458"/>
              <a:ext cx="84684" cy="84684"/>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cxnSp>
          <p:nvCxnSpPr>
            <p:cNvPr id="52" name="Straight Connector 51">
              <a:extLst>
                <a:ext uri="{FF2B5EF4-FFF2-40B4-BE49-F238E27FC236}">
                  <a16:creationId xmlns:a16="http://schemas.microsoft.com/office/drawing/2014/main" xmlns="" id="{7B755B71-5DBC-45A0-945E-399DFD3B5CEB}"/>
                </a:ext>
              </a:extLst>
            </p:cNvPr>
            <p:cNvCxnSpPr>
              <a:cxnSpLocks/>
            </p:cNvCxnSpPr>
            <p:nvPr/>
          </p:nvCxnSpPr>
          <p:spPr>
            <a:xfrm flipH="1" flipV="1">
              <a:off x="11136560" y="1299458"/>
              <a:ext cx="84684" cy="84684"/>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grpSp>
      <p:cxnSp>
        <p:nvCxnSpPr>
          <p:cNvPr id="53" name="Straight Connector 52">
            <a:extLst>
              <a:ext uri="{FF2B5EF4-FFF2-40B4-BE49-F238E27FC236}">
                <a16:creationId xmlns:a16="http://schemas.microsoft.com/office/drawing/2014/main" xmlns="" id="{C17964F6-A6AD-4214-A593-61193FE9D50F}"/>
              </a:ext>
            </a:extLst>
          </p:cNvPr>
          <p:cNvCxnSpPr>
            <a:cxnSpLocks/>
          </p:cNvCxnSpPr>
          <p:nvPr userDrawn="1"/>
        </p:nvCxnSpPr>
        <p:spPr>
          <a:xfrm flipH="1">
            <a:off x="9048836" y="6007122"/>
            <a:ext cx="3136814" cy="0"/>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sp>
        <p:nvSpPr>
          <p:cNvPr id="54" name="Arc 53">
            <a:extLst>
              <a:ext uri="{FF2B5EF4-FFF2-40B4-BE49-F238E27FC236}">
                <a16:creationId xmlns:a16="http://schemas.microsoft.com/office/drawing/2014/main" xmlns="" id="{B313F335-5A04-4871-B586-7EFA24BF5BA5}"/>
              </a:ext>
            </a:extLst>
          </p:cNvPr>
          <p:cNvSpPr/>
          <p:nvPr userDrawn="1"/>
        </p:nvSpPr>
        <p:spPr>
          <a:xfrm>
            <a:off x="7276993" y="822885"/>
            <a:ext cx="699881" cy="699881"/>
          </a:xfrm>
          <a:prstGeom prst="arc">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cxnSp>
        <p:nvCxnSpPr>
          <p:cNvPr id="55" name="Straight Connector 54">
            <a:extLst>
              <a:ext uri="{FF2B5EF4-FFF2-40B4-BE49-F238E27FC236}">
                <a16:creationId xmlns:a16="http://schemas.microsoft.com/office/drawing/2014/main" xmlns="" id="{A4AACEF9-CDC4-4E1D-A6FF-A21CD51329A4}"/>
              </a:ext>
            </a:extLst>
          </p:cNvPr>
          <p:cNvCxnSpPr>
            <a:cxnSpLocks/>
          </p:cNvCxnSpPr>
          <p:nvPr userDrawn="1"/>
        </p:nvCxnSpPr>
        <p:spPr>
          <a:xfrm flipH="1">
            <a:off x="3771900" y="821493"/>
            <a:ext cx="3863340" cy="0"/>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cxnSp>
        <p:nvCxnSpPr>
          <p:cNvPr id="56" name="Straight Connector 55">
            <a:extLst>
              <a:ext uri="{FF2B5EF4-FFF2-40B4-BE49-F238E27FC236}">
                <a16:creationId xmlns:a16="http://schemas.microsoft.com/office/drawing/2014/main" xmlns="" id="{D44B3B18-4D9E-491A-BB87-7D69531AAE37}"/>
              </a:ext>
            </a:extLst>
          </p:cNvPr>
          <p:cNvCxnSpPr>
            <a:cxnSpLocks/>
          </p:cNvCxnSpPr>
          <p:nvPr userDrawn="1"/>
        </p:nvCxnSpPr>
        <p:spPr>
          <a:xfrm>
            <a:off x="3619500" y="0"/>
            <a:ext cx="0" cy="646868"/>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cxnSp>
        <p:nvCxnSpPr>
          <p:cNvPr id="58" name="Straight Connector 57">
            <a:extLst>
              <a:ext uri="{FF2B5EF4-FFF2-40B4-BE49-F238E27FC236}">
                <a16:creationId xmlns:a16="http://schemas.microsoft.com/office/drawing/2014/main" xmlns="" id="{423F6769-36BE-4A66-B530-AF89B87FE760}"/>
              </a:ext>
            </a:extLst>
          </p:cNvPr>
          <p:cNvCxnSpPr>
            <a:cxnSpLocks/>
          </p:cNvCxnSpPr>
          <p:nvPr userDrawn="1"/>
        </p:nvCxnSpPr>
        <p:spPr>
          <a:xfrm flipH="1">
            <a:off x="1" y="5704643"/>
            <a:ext cx="7962899" cy="0"/>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sp>
        <p:nvSpPr>
          <p:cNvPr id="59" name="Oval 58">
            <a:extLst>
              <a:ext uri="{FF2B5EF4-FFF2-40B4-BE49-F238E27FC236}">
                <a16:creationId xmlns:a16="http://schemas.microsoft.com/office/drawing/2014/main" xmlns="" id="{25E757EF-F0E2-4CF2-8C1E-93E40ADF4D0C}"/>
              </a:ext>
            </a:extLst>
          </p:cNvPr>
          <p:cNvSpPr/>
          <p:nvPr userDrawn="1"/>
        </p:nvSpPr>
        <p:spPr>
          <a:xfrm rot="5400000">
            <a:off x="8817863" y="3187918"/>
            <a:ext cx="360000" cy="360000"/>
          </a:xfrm>
          <a:prstGeom prst="ellips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0" name="Arc 59">
            <a:extLst>
              <a:ext uri="{FF2B5EF4-FFF2-40B4-BE49-F238E27FC236}">
                <a16:creationId xmlns:a16="http://schemas.microsoft.com/office/drawing/2014/main" xmlns="" id="{6FDE7E0A-181D-49AB-A22A-2B8F8DECC397}"/>
              </a:ext>
            </a:extLst>
          </p:cNvPr>
          <p:cNvSpPr/>
          <p:nvPr userDrawn="1"/>
        </p:nvSpPr>
        <p:spPr>
          <a:xfrm rot="5400000">
            <a:off x="8883382" y="3253437"/>
            <a:ext cx="228962" cy="228962"/>
          </a:xfrm>
          <a:prstGeom prst="arc">
            <a:avLst>
              <a:gd name="adj1" fmla="val 7511473"/>
              <a:gd name="adj2" fmla="val 0"/>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61" name="Straight Connector 60">
            <a:extLst>
              <a:ext uri="{FF2B5EF4-FFF2-40B4-BE49-F238E27FC236}">
                <a16:creationId xmlns:a16="http://schemas.microsoft.com/office/drawing/2014/main" xmlns="" id="{AB6C86DF-1B53-4009-B6A0-010A114500D0}"/>
              </a:ext>
            </a:extLst>
          </p:cNvPr>
          <p:cNvCxnSpPr>
            <a:cxnSpLocks/>
          </p:cNvCxnSpPr>
          <p:nvPr userDrawn="1"/>
        </p:nvCxnSpPr>
        <p:spPr>
          <a:xfrm flipH="1">
            <a:off x="9179812" y="3367918"/>
            <a:ext cx="918251" cy="0"/>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cxnSp>
        <p:nvCxnSpPr>
          <p:cNvPr id="62" name="Straight Connector 61">
            <a:extLst>
              <a:ext uri="{FF2B5EF4-FFF2-40B4-BE49-F238E27FC236}">
                <a16:creationId xmlns:a16="http://schemas.microsoft.com/office/drawing/2014/main" xmlns="" id="{A397CA8F-3438-4FF7-BF92-27B2182132F7}"/>
              </a:ext>
            </a:extLst>
          </p:cNvPr>
          <p:cNvCxnSpPr>
            <a:cxnSpLocks/>
          </p:cNvCxnSpPr>
          <p:nvPr userDrawn="1"/>
        </p:nvCxnSpPr>
        <p:spPr>
          <a:xfrm>
            <a:off x="10083800" y="4437112"/>
            <a:ext cx="2108200" cy="0"/>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cxnSp>
        <p:nvCxnSpPr>
          <p:cNvPr id="63" name="Straight Connector 62">
            <a:extLst>
              <a:ext uri="{FF2B5EF4-FFF2-40B4-BE49-F238E27FC236}">
                <a16:creationId xmlns:a16="http://schemas.microsoft.com/office/drawing/2014/main" xmlns="" id="{22CD9A62-92AC-402C-90DF-6B923A61C8E6}"/>
              </a:ext>
            </a:extLst>
          </p:cNvPr>
          <p:cNvCxnSpPr>
            <a:cxnSpLocks/>
          </p:cNvCxnSpPr>
          <p:nvPr userDrawn="1"/>
        </p:nvCxnSpPr>
        <p:spPr>
          <a:xfrm flipV="1">
            <a:off x="3619500" y="-45720"/>
            <a:ext cx="0" cy="534671"/>
          </a:xfrm>
          <a:prstGeom prst="line">
            <a:avLst/>
          </a:prstGeom>
          <a:noFill/>
          <a:ln w="38100" cap="flat">
            <a:solidFill>
              <a:srgbClr val="4BF9D7"/>
            </a:solidFill>
          </a:ln>
          <a:effectLst>
            <a:glow rad="63500">
              <a:srgbClr val="4BF9D7">
                <a:alpha val="40000"/>
              </a:srgb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64" name="Straight Connector 63">
            <a:extLst>
              <a:ext uri="{FF2B5EF4-FFF2-40B4-BE49-F238E27FC236}">
                <a16:creationId xmlns:a16="http://schemas.microsoft.com/office/drawing/2014/main" xmlns="" id="{8B0F79EC-D5AC-4A88-A5E8-A705FE864814}"/>
              </a:ext>
            </a:extLst>
          </p:cNvPr>
          <p:cNvCxnSpPr>
            <a:cxnSpLocks/>
          </p:cNvCxnSpPr>
          <p:nvPr userDrawn="1"/>
        </p:nvCxnSpPr>
        <p:spPr>
          <a:xfrm flipH="1">
            <a:off x="3795713" y="821493"/>
            <a:ext cx="176213" cy="0"/>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cxnSp>
        <p:nvCxnSpPr>
          <p:cNvPr id="65" name="Straight Connector 64">
            <a:extLst>
              <a:ext uri="{FF2B5EF4-FFF2-40B4-BE49-F238E27FC236}">
                <a16:creationId xmlns:a16="http://schemas.microsoft.com/office/drawing/2014/main" xmlns="" id="{CFB9C737-0E81-4C55-9986-1F28657BD6D2}"/>
              </a:ext>
            </a:extLst>
          </p:cNvPr>
          <p:cNvCxnSpPr>
            <a:cxnSpLocks/>
          </p:cNvCxnSpPr>
          <p:nvPr userDrawn="1"/>
        </p:nvCxnSpPr>
        <p:spPr>
          <a:xfrm flipH="1">
            <a:off x="9122569" y="1242811"/>
            <a:ext cx="366430" cy="0"/>
          </a:xfrm>
          <a:prstGeom prst="line">
            <a:avLst/>
          </a:prstGeom>
          <a:noFill/>
          <a:ln w="38100" cap="flat">
            <a:solidFill>
              <a:srgbClr val="4BF9D7"/>
            </a:solidFill>
          </a:ln>
          <a:effectLst>
            <a:glow rad="63500">
              <a:srgbClr val="4BF9D7">
                <a:alpha val="40000"/>
              </a:srgb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66" name="Straight Connector 65">
            <a:extLst>
              <a:ext uri="{FF2B5EF4-FFF2-40B4-BE49-F238E27FC236}">
                <a16:creationId xmlns:a16="http://schemas.microsoft.com/office/drawing/2014/main" xmlns="" id="{20FF4DE3-5C35-41A4-BB32-A5BBA25B5A8B}"/>
              </a:ext>
            </a:extLst>
          </p:cNvPr>
          <p:cNvCxnSpPr>
            <a:cxnSpLocks/>
          </p:cNvCxnSpPr>
          <p:nvPr userDrawn="1"/>
        </p:nvCxnSpPr>
        <p:spPr>
          <a:xfrm flipH="1" flipV="1">
            <a:off x="9547716" y="823269"/>
            <a:ext cx="184453" cy="88750"/>
          </a:xfrm>
          <a:prstGeom prst="line">
            <a:avLst/>
          </a:prstGeom>
          <a:noFill/>
          <a:ln w="38100" cap="flat">
            <a:solidFill>
              <a:srgbClr val="4BF9D7"/>
            </a:solidFill>
          </a:ln>
          <a:effectLst>
            <a:glow rad="63500">
              <a:srgbClr val="4BF9D7">
                <a:alpha val="40000"/>
              </a:srgb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67" name="Straight Connector 66">
            <a:extLst>
              <a:ext uri="{FF2B5EF4-FFF2-40B4-BE49-F238E27FC236}">
                <a16:creationId xmlns:a16="http://schemas.microsoft.com/office/drawing/2014/main" xmlns="" id="{3BB47F48-BE84-49A3-98FF-A9E325D5BCE9}"/>
              </a:ext>
            </a:extLst>
          </p:cNvPr>
          <p:cNvCxnSpPr>
            <a:cxnSpLocks/>
          </p:cNvCxnSpPr>
          <p:nvPr userDrawn="1"/>
        </p:nvCxnSpPr>
        <p:spPr>
          <a:xfrm flipV="1">
            <a:off x="9547716" y="672014"/>
            <a:ext cx="1" cy="149075"/>
          </a:xfrm>
          <a:prstGeom prst="line">
            <a:avLst/>
          </a:prstGeom>
          <a:noFill/>
          <a:ln w="38100" cap="flat">
            <a:solidFill>
              <a:srgbClr val="4BF9D7"/>
            </a:solidFill>
          </a:ln>
          <a:effectLst>
            <a:glow rad="63500">
              <a:srgbClr val="4BF9D7">
                <a:alpha val="40000"/>
              </a:srgbClr>
            </a:glow>
          </a:effectLst>
        </p:spPr>
        <p:style>
          <a:lnRef idx="2">
            <a:schemeClr val="accent1">
              <a:shade val="50000"/>
            </a:schemeClr>
          </a:lnRef>
          <a:fillRef idx="1">
            <a:schemeClr val="accent1"/>
          </a:fillRef>
          <a:effectRef idx="0">
            <a:schemeClr val="accent1"/>
          </a:effectRef>
          <a:fontRef idx="minor">
            <a:schemeClr val="lt1"/>
          </a:fontRef>
        </p:style>
      </p:cxnSp>
      <p:sp>
        <p:nvSpPr>
          <p:cNvPr id="68" name="Arc 67">
            <a:extLst>
              <a:ext uri="{FF2B5EF4-FFF2-40B4-BE49-F238E27FC236}">
                <a16:creationId xmlns:a16="http://schemas.microsoft.com/office/drawing/2014/main" xmlns="" id="{1C8F176E-CD1B-4633-95AB-8FA92C7881F9}"/>
              </a:ext>
            </a:extLst>
          </p:cNvPr>
          <p:cNvSpPr/>
          <p:nvPr userDrawn="1"/>
        </p:nvSpPr>
        <p:spPr>
          <a:xfrm rot="10800000">
            <a:off x="3619124" y="461089"/>
            <a:ext cx="360000" cy="360000"/>
          </a:xfrm>
          <a:prstGeom prst="arc">
            <a:avLst/>
          </a:prstGeom>
          <a:noFill/>
          <a:ln w="38100" cap="flat">
            <a:solidFill>
              <a:srgbClr val="4BF9D7"/>
            </a:solidFill>
          </a:ln>
          <a:effectLst>
            <a:glow rad="63500">
              <a:srgbClr val="4BF9D7">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cxnSp>
        <p:nvCxnSpPr>
          <p:cNvPr id="69" name="Straight Connector 68">
            <a:extLst>
              <a:ext uri="{FF2B5EF4-FFF2-40B4-BE49-F238E27FC236}">
                <a16:creationId xmlns:a16="http://schemas.microsoft.com/office/drawing/2014/main" xmlns="" id="{AA1A3125-8B5F-4F85-A0C5-DAE1ED1D59CE}"/>
              </a:ext>
            </a:extLst>
          </p:cNvPr>
          <p:cNvCxnSpPr>
            <a:cxnSpLocks/>
          </p:cNvCxnSpPr>
          <p:nvPr userDrawn="1"/>
        </p:nvCxnSpPr>
        <p:spPr>
          <a:xfrm flipV="1">
            <a:off x="7976874" y="1287463"/>
            <a:ext cx="0" cy="671832"/>
          </a:xfrm>
          <a:prstGeom prst="line">
            <a:avLst/>
          </a:prstGeom>
          <a:noFill/>
          <a:ln w="38100" cap="flat">
            <a:gradFill>
              <a:gsLst>
                <a:gs pos="0">
                  <a:srgbClr val="4BF9D7"/>
                </a:gs>
                <a:gs pos="87000">
                  <a:srgbClr val="213443"/>
                </a:gs>
              </a:gsLst>
              <a:lin ang="5400000" scaled="1"/>
            </a:gradFill>
          </a:ln>
          <a:effectLst>
            <a:glow>
              <a:schemeClr val="accent1">
                <a:alpha val="40000"/>
              </a:scheme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70" name="Straight Connector 69">
            <a:extLst>
              <a:ext uri="{FF2B5EF4-FFF2-40B4-BE49-F238E27FC236}">
                <a16:creationId xmlns:a16="http://schemas.microsoft.com/office/drawing/2014/main" xmlns="" id="{532965BD-7D91-4BB8-8408-4912D195995E}"/>
              </a:ext>
            </a:extLst>
          </p:cNvPr>
          <p:cNvCxnSpPr>
            <a:cxnSpLocks/>
          </p:cNvCxnSpPr>
          <p:nvPr userDrawn="1"/>
        </p:nvCxnSpPr>
        <p:spPr>
          <a:xfrm flipV="1">
            <a:off x="7976874" y="1644650"/>
            <a:ext cx="0" cy="671832"/>
          </a:xfrm>
          <a:prstGeom prst="line">
            <a:avLst/>
          </a:prstGeom>
          <a:noFill/>
          <a:ln w="38100" cap="flat">
            <a:solidFill>
              <a:srgbClr val="4BF9D7"/>
            </a:solidFill>
            <a:headEnd type="oval" w="sm" len="sm"/>
          </a:ln>
          <a:effectLst>
            <a:glow rad="63500">
              <a:srgbClr val="4BF9D7">
                <a:alpha val="40000"/>
              </a:srgb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71" name="Straight Connector 70">
            <a:extLst>
              <a:ext uri="{FF2B5EF4-FFF2-40B4-BE49-F238E27FC236}">
                <a16:creationId xmlns:a16="http://schemas.microsoft.com/office/drawing/2014/main" xmlns="" id="{D9A5BDB0-9A73-43C1-BA20-7A71E4AAE0CD}"/>
              </a:ext>
            </a:extLst>
          </p:cNvPr>
          <p:cNvCxnSpPr>
            <a:cxnSpLocks/>
          </p:cNvCxnSpPr>
          <p:nvPr userDrawn="1"/>
        </p:nvCxnSpPr>
        <p:spPr>
          <a:xfrm flipV="1">
            <a:off x="10090931" y="1522766"/>
            <a:ext cx="0" cy="553243"/>
          </a:xfrm>
          <a:prstGeom prst="line">
            <a:avLst/>
          </a:prstGeom>
          <a:noFill/>
          <a:ln w="38100" cap="flat">
            <a:gradFill>
              <a:gsLst>
                <a:gs pos="0">
                  <a:srgbClr val="4BF9D7"/>
                </a:gs>
                <a:gs pos="87000">
                  <a:srgbClr val="213443"/>
                </a:gs>
              </a:gsLst>
              <a:lin ang="5400000" scaled="1"/>
            </a:gradFill>
          </a:ln>
          <a:effectLst>
            <a:glow>
              <a:schemeClr val="accent1">
                <a:alpha val="40000"/>
              </a:scheme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72" name="Straight Connector 71">
            <a:extLst>
              <a:ext uri="{FF2B5EF4-FFF2-40B4-BE49-F238E27FC236}">
                <a16:creationId xmlns:a16="http://schemas.microsoft.com/office/drawing/2014/main" xmlns="" id="{8198659A-641F-4200-ACBC-EFEADCA4BA67}"/>
              </a:ext>
            </a:extLst>
          </p:cNvPr>
          <p:cNvCxnSpPr>
            <a:cxnSpLocks/>
          </p:cNvCxnSpPr>
          <p:nvPr userDrawn="1"/>
        </p:nvCxnSpPr>
        <p:spPr>
          <a:xfrm flipV="1">
            <a:off x="10090931" y="1793632"/>
            <a:ext cx="0" cy="606668"/>
          </a:xfrm>
          <a:prstGeom prst="line">
            <a:avLst/>
          </a:prstGeom>
          <a:noFill/>
          <a:ln w="38100" cap="flat">
            <a:solidFill>
              <a:srgbClr val="4BF9D7"/>
            </a:solidFill>
            <a:headEnd type="oval" w="sm" len="sm"/>
          </a:ln>
          <a:effectLst>
            <a:glow rad="63500">
              <a:srgbClr val="4BF9D7">
                <a:alpha val="40000"/>
              </a:srgb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73" name="Straight Connector 72">
            <a:extLst>
              <a:ext uri="{FF2B5EF4-FFF2-40B4-BE49-F238E27FC236}">
                <a16:creationId xmlns:a16="http://schemas.microsoft.com/office/drawing/2014/main" xmlns="" id="{7A1D97BD-0125-4D52-A66A-DF6369B26C72}"/>
              </a:ext>
            </a:extLst>
          </p:cNvPr>
          <p:cNvCxnSpPr>
            <a:cxnSpLocks/>
          </p:cNvCxnSpPr>
          <p:nvPr userDrawn="1"/>
        </p:nvCxnSpPr>
        <p:spPr>
          <a:xfrm flipH="1">
            <a:off x="11271738" y="4437112"/>
            <a:ext cx="589268" cy="0"/>
          </a:xfrm>
          <a:prstGeom prst="line">
            <a:avLst/>
          </a:prstGeom>
          <a:noFill/>
          <a:ln w="38100" cap="flat">
            <a:gradFill flip="none" rotWithShape="1">
              <a:gsLst>
                <a:gs pos="0">
                  <a:srgbClr val="4BF9D7"/>
                </a:gs>
                <a:gs pos="87000">
                  <a:srgbClr val="213443"/>
                </a:gs>
              </a:gsLst>
              <a:lin ang="0" scaled="1"/>
              <a:tileRect/>
            </a:gradFill>
          </a:ln>
          <a:effectLst>
            <a:glow>
              <a:schemeClr val="accent1">
                <a:alpha val="40000"/>
              </a:scheme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74" name="Straight Connector 73">
            <a:extLst>
              <a:ext uri="{FF2B5EF4-FFF2-40B4-BE49-F238E27FC236}">
                <a16:creationId xmlns:a16="http://schemas.microsoft.com/office/drawing/2014/main" xmlns="" id="{0A237C0C-0579-4D40-991F-FE10E926F00E}"/>
              </a:ext>
            </a:extLst>
          </p:cNvPr>
          <p:cNvCxnSpPr>
            <a:cxnSpLocks/>
          </p:cNvCxnSpPr>
          <p:nvPr userDrawn="1"/>
        </p:nvCxnSpPr>
        <p:spPr>
          <a:xfrm flipH="1">
            <a:off x="11660345" y="4437112"/>
            <a:ext cx="531655" cy="0"/>
          </a:xfrm>
          <a:prstGeom prst="line">
            <a:avLst/>
          </a:prstGeom>
          <a:noFill/>
          <a:ln w="38100" cap="flat">
            <a:solidFill>
              <a:srgbClr val="4BF9D7"/>
            </a:solidFill>
          </a:ln>
          <a:effectLst>
            <a:glow rad="63500">
              <a:srgbClr val="4BF9D7">
                <a:alpha val="40000"/>
              </a:srgb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75" name="Straight Connector 74">
            <a:extLst>
              <a:ext uri="{FF2B5EF4-FFF2-40B4-BE49-F238E27FC236}">
                <a16:creationId xmlns:a16="http://schemas.microsoft.com/office/drawing/2014/main" xmlns="" id="{C8AC758E-F267-4135-B606-5A3B28BE53EC}"/>
              </a:ext>
            </a:extLst>
          </p:cNvPr>
          <p:cNvCxnSpPr>
            <a:cxnSpLocks/>
          </p:cNvCxnSpPr>
          <p:nvPr userDrawn="1"/>
        </p:nvCxnSpPr>
        <p:spPr>
          <a:xfrm flipH="1">
            <a:off x="1793630" y="5704643"/>
            <a:ext cx="589268" cy="0"/>
          </a:xfrm>
          <a:prstGeom prst="line">
            <a:avLst/>
          </a:prstGeom>
          <a:noFill/>
          <a:ln w="38100" cap="flat">
            <a:gradFill flip="none" rotWithShape="1">
              <a:gsLst>
                <a:gs pos="0">
                  <a:srgbClr val="4BF9D7"/>
                </a:gs>
                <a:gs pos="87000">
                  <a:srgbClr val="213443"/>
                </a:gs>
              </a:gsLst>
              <a:lin ang="0" scaled="1"/>
              <a:tileRect/>
            </a:gradFill>
          </a:ln>
          <a:effectLst>
            <a:glow>
              <a:schemeClr val="accent1">
                <a:alpha val="40000"/>
              </a:scheme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76" name="Straight Connector 75">
            <a:extLst>
              <a:ext uri="{FF2B5EF4-FFF2-40B4-BE49-F238E27FC236}">
                <a16:creationId xmlns:a16="http://schemas.microsoft.com/office/drawing/2014/main" xmlns="" id="{F9409429-F73B-40D2-BD0D-DA99A9A49D7B}"/>
              </a:ext>
            </a:extLst>
          </p:cNvPr>
          <p:cNvCxnSpPr>
            <a:cxnSpLocks/>
          </p:cNvCxnSpPr>
          <p:nvPr userDrawn="1"/>
        </p:nvCxnSpPr>
        <p:spPr>
          <a:xfrm flipH="1">
            <a:off x="2178050" y="5704643"/>
            <a:ext cx="2988311" cy="0"/>
          </a:xfrm>
          <a:prstGeom prst="line">
            <a:avLst/>
          </a:prstGeom>
          <a:noFill/>
          <a:ln w="38100" cap="flat">
            <a:solidFill>
              <a:srgbClr val="4BF9D7"/>
            </a:solidFill>
            <a:headEnd type="oval" w="sm" len="sm"/>
          </a:ln>
          <a:effectLst>
            <a:glow rad="63500">
              <a:srgbClr val="4BF9D7">
                <a:alpha val="40000"/>
              </a:srgb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77" name="Straight Connector 76">
            <a:extLst>
              <a:ext uri="{FF2B5EF4-FFF2-40B4-BE49-F238E27FC236}">
                <a16:creationId xmlns:a16="http://schemas.microsoft.com/office/drawing/2014/main" xmlns="" id="{451530CB-AD5B-42DD-B914-58769F0E06E2}"/>
              </a:ext>
            </a:extLst>
          </p:cNvPr>
          <p:cNvCxnSpPr>
            <a:cxnSpLocks/>
          </p:cNvCxnSpPr>
          <p:nvPr userDrawn="1"/>
        </p:nvCxnSpPr>
        <p:spPr>
          <a:xfrm flipH="1">
            <a:off x="9435318" y="6007122"/>
            <a:ext cx="589268" cy="0"/>
          </a:xfrm>
          <a:prstGeom prst="line">
            <a:avLst/>
          </a:prstGeom>
          <a:noFill/>
          <a:ln w="38100" cap="flat">
            <a:gradFill flip="none" rotWithShape="1">
              <a:gsLst>
                <a:gs pos="0">
                  <a:srgbClr val="4BF9D7"/>
                </a:gs>
                <a:gs pos="87000">
                  <a:srgbClr val="213443"/>
                </a:gs>
              </a:gsLst>
              <a:lin ang="0" scaled="1"/>
              <a:tileRect/>
            </a:gradFill>
          </a:ln>
          <a:effectLst>
            <a:glow>
              <a:schemeClr val="accent1">
                <a:alpha val="40000"/>
              </a:scheme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78" name="Straight Connector 77">
            <a:extLst>
              <a:ext uri="{FF2B5EF4-FFF2-40B4-BE49-F238E27FC236}">
                <a16:creationId xmlns:a16="http://schemas.microsoft.com/office/drawing/2014/main" xmlns="" id="{0C4BE49A-EB4F-40D1-9B9A-C0E860FB6CB3}"/>
              </a:ext>
            </a:extLst>
          </p:cNvPr>
          <p:cNvCxnSpPr>
            <a:cxnSpLocks/>
          </p:cNvCxnSpPr>
          <p:nvPr userDrawn="1"/>
        </p:nvCxnSpPr>
        <p:spPr>
          <a:xfrm flipH="1">
            <a:off x="9769426" y="6007122"/>
            <a:ext cx="694106" cy="0"/>
          </a:xfrm>
          <a:prstGeom prst="line">
            <a:avLst/>
          </a:prstGeom>
          <a:noFill/>
          <a:ln w="38100" cap="flat">
            <a:solidFill>
              <a:srgbClr val="4BF9D7"/>
            </a:solidFill>
            <a:headEnd type="oval" w="sm" len="sm"/>
          </a:ln>
          <a:effectLst>
            <a:glow rad="63500">
              <a:srgbClr val="4BF9D7">
                <a:alpha val="40000"/>
              </a:srgbClr>
            </a:glow>
          </a:effectLst>
        </p:spPr>
        <p:style>
          <a:lnRef idx="2">
            <a:schemeClr val="accent1">
              <a:shade val="50000"/>
            </a:schemeClr>
          </a:lnRef>
          <a:fillRef idx="1">
            <a:schemeClr val="accent1"/>
          </a:fillRef>
          <a:effectRef idx="0">
            <a:schemeClr val="accent1"/>
          </a:effectRef>
          <a:fontRef idx="minor">
            <a:schemeClr val="lt1"/>
          </a:fontRef>
        </p:style>
      </p:cxnSp>
      <p:sp>
        <p:nvSpPr>
          <p:cNvPr id="13314" name="Title"/>
          <p:cNvSpPr>
            <a:spLocks noGrp="1" noChangeArrowheads="1"/>
          </p:cNvSpPr>
          <p:nvPr userDrawn="1">
            <p:ph type="ctrTitle"/>
          </p:nvPr>
        </p:nvSpPr>
        <p:spPr bwMode="gray">
          <a:xfrm>
            <a:off x="502904" y="3284984"/>
            <a:ext cx="7393297" cy="1661993"/>
          </a:xfrm>
          <a:prstGeom prst="rect">
            <a:avLst/>
          </a:prstGeom>
        </p:spPr>
        <p:txBody>
          <a:bodyPr>
            <a:noAutofit/>
          </a:bodyPr>
          <a:lstStyle>
            <a:lvl1pPr>
              <a:defRPr sz="5400" b="1" baseline="0">
                <a:solidFill>
                  <a:schemeClr val="bg1"/>
                </a:solidFill>
                <a:latin typeface="Museo Sans Cyrl 900" panose="02000000000000000000" pitchFamily="50" charset="-52"/>
                <a:ea typeface="+mj-ea"/>
              </a:defRPr>
            </a:lvl1pPr>
          </a:lstStyle>
          <a:p>
            <a:pPr lvl="0" latinLnBrk="0"/>
            <a:r>
              <a:rPr lang="en-US" noProof="0"/>
              <a:t>Click to edit Master title style</a:t>
            </a:r>
            <a:endParaRPr lang="ru-RU" noProof="0" dirty="0"/>
          </a:p>
        </p:txBody>
      </p:sp>
      <p:pic>
        <p:nvPicPr>
          <p:cNvPr id="79" name="Picture 78">
            <a:extLst>
              <a:ext uri="{FF2B5EF4-FFF2-40B4-BE49-F238E27FC236}">
                <a16:creationId xmlns:a16="http://schemas.microsoft.com/office/drawing/2014/main" xmlns="" id="{D3685FD6-B7C1-4E85-8238-020741DE5E4F}"/>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8730" y="965200"/>
            <a:ext cx="6879841" cy="2381249"/>
          </a:xfrm>
          <a:prstGeom prst="rect">
            <a:avLst/>
          </a:prstGeom>
        </p:spPr>
      </p:pic>
      <p:sp>
        <p:nvSpPr>
          <p:cNvPr id="2" name="SlideLogoText" hidden="1">
            <a:extLst>
              <a:ext uri="{FF2B5EF4-FFF2-40B4-BE49-F238E27FC236}">
                <a16:creationId xmlns:a16="http://schemas.microsoft.com/office/drawing/2014/main" xmlns="" id="{68472042-D6A6-4EAC-B84F-1E1F83633881}"/>
              </a:ext>
            </a:extLst>
          </p:cNvPr>
          <p:cNvSpPr txBox="1"/>
          <p:nvPr userDrawn="1"/>
        </p:nvSpPr>
        <p:spPr>
          <a:xfrm>
            <a:off x="10524852" y="6645989"/>
            <a:ext cx="1013098" cy="123111"/>
          </a:xfrm>
          <a:prstGeom prst="rect">
            <a:avLst/>
          </a:prstGeom>
          <a:noFill/>
        </p:spPr>
        <p:txBody>
          <a:bodyPr vert="horz" wrap="none" lIns="0" tIns="0" rIns="0" bIns="0" rtlCol="0">
            <a:spAutoFit/>
          </a:bodyPr>
          <a:lstStyle/>
          <a:p>
            <a:r>
              <a:rPr lang="en-US" sz="800">
                <a:solidFill>
                  <a:schemeClr val="accent6"/>
                </a:solidFill>
              </a:rPr>
              <a:t>McKinsey &amp; Company</a:t>
            </a:r>
            <a:endParaRPr lang="ru-RU" sz="800">
              <a:solidFill>
                <a:schemeClr val="accent6"/>
              </a:solidFill>
            </a:endParaRPr>
          </a:p>
        </p:txBody>
      </p:sp>
    </p:spTree>
    <p:extLst>
      <p:ext uri="{BB962C8B-B14F-4D97-AF65-F5344CB8AC3E}">
        <p14:creationId xmlns:p14="http://schemas.microsoft.com/office/powerpoint/2010/main" val="1648349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xmlns="" id="{07F3F015-F66D-4A06-986C-1918FEDE4307}"/>
              </a:ext>
            </a:extLst>
          </p:cNvPr>
          <p:cNvGraphicFramePr>
            <a:graphicFrameLocks noChangeAspect="1"/>
          </p:cNvGraphicFramePr>
          <p:nvPr userDrawn="1">
            <p:custDataLst>
              <p:tags r:id="rId2"/>
            </p:custDataLst>
          </p:nvPr>
        </p:nvGraphicFramePr>
        <p:xfrm>
          <a:off x="1620" y="1620"/>
          <a:ext cx="1620" cy="1620"/>
        </p:xfrm>
        <a:graphic>
          <a:graphicData uri="http://schemas.openxmlformats.org/presentationml/2006/ole">
            <mc:AlternateContent xmlns:mc="http://schemas.openxmlformats.org/markup-compatibility/2006">
              <mc:Choice xmlns:v="urn:schemas-microsoft-com:vml" Requires="v">
                <p:oleObj spid="_x0000_s3079" name="Слайд think-cell" r:id="rId5" imgW="473" imgH="476" progId="TCLayout.ActiveDocument.1">
                  <p:embed/>
                </p:oleObj>
              </mc:Choice>
              <mc:Fallback>
                <p:oleObj name="Слайд think-cell" r:id="rId5" imgW="473" imgH="476" progId="TCLayout.ActiveDocument.1">
                  <p:embed/>
                  <p:pic>
                    <p:nvPicPr>
                      <p:cNvPr id="4" name="Object 3" hidden="1">
                        <a:extLst>
                          <a:ext uri="{FF2B5EF4-FFF2-40B4-BE49-F238E27FC236}">
                            <a16:creationId xmlns:a16="http://schemas.microsoft.com/office/drawing/2014/main" xmlns="" id="{07F3F015-F66D-4A06-986C-1918FEDE4307}"/>
                          </a:ext>
                        </a:extLst>
                      </p:cNvPr>
                      <p:cNvPicPr/>
                      <p:nvPr/>
                    </p:nvPicPr>
                    <p:blipFill>
                      <a:blip r:embed="rId6"/>
                      <a:stretch>
                        <a:fillRect/>
                      </a:stretch>
                    </p:blipFill>
                    <p:spPr>
                      <a:xfrm>
                        <a:off x="1620" y="1620"/>
                        <a:ext cx="1620" cy="1620"/>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xmlns="" id="{6D0CCDDE-C660-462E-BE99-1126E2E36BE1}"/>
              </a:ext>
            </a:extLst>
          </p:cNvPr>
          <p:cNvSpPr/>
          <p:nvPr userDrawn="1">
            <p:custDataLst>
              <p:tags r:id="rId3"/>
            </p:custDataLst>
          </p:nvPr>
        </p:nvSpPr>
        <p:spPr>
          <a:xfrm>
            <a:off x="0" y="0"/>
            <a:ext cx="161977" cy="161974"/>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endParaRPr lang="en-US" sz="2000" b="0" i="0" baseline="0" dirty="0" err="1">
              <a:solidFill>
                <a:schemeClr val="tx1"/>
              </a:solidFill>
              <a:latin typeface="Museo Sans Cyrl 500" panose="02000000000000000000" pitchFamily="50" charset="-52"/>
              <a:ea typeface="+mj-ea"/>
              <a:cs typeface="+mj-cs"/>
              <a:sym typeface="Museo Sans Cyrl 500" panose="02000000000000000000" pitchFamily="50" charset="-52"/>
            </a:endParaRPr>
          </a:p>
        </p:txBody>
      </p:sp>
      <p:sp>
        <p:nvSpPr>
          <p:cNvPr id="2" name="2. Slide Title"/>
          <p:cNvSpPr>
            <a:spLocks noGrp="1"/>
          </p:cNvSpPr>
          <p:nvPr>
            <p:ph type="title"/>
          </p:nvPr>
        </p:nvSpPr>
        <p:spPr bwMode="gray"/>
        <p:txBody>
          <a:bodyPr/>
          <a:lstStyle/>
          <a:p>
            <a:r>
              <a:rPr lang="en-US"/>
              <a:t>Click to edit Master title style</a:t>
            </a:r>
            <a:endParaRPr lang="ru-RU" dirty="0"/>
          </a:p>
        </p:txBody>
      </p:sp>
      <p:sp>
        <p:nvSpPr>
          <p:cNvPr id="5" name="doc id" hidden="1"/>
          <p:cNvSpPr>
            <a:spLocks noChangeArrowheads="1"/>
          </p:cNvSpPr>
          <p:nvPr userDrawn="1"/>
        </p:nvSpPr>
        <p:spPr bwMode="gray">
          <a:xfrm flipH="1">
            <a:off x="10658002" y="51835"/>
            <a:ext cx="1231563" cy="94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algn="r" defTabSz="1193860"/>
            <a:endParaRPr lang="ru-RU" sz="600" baseline="0" noProof="0" dirty="0">
              <a:solidFill>
                <a:schemeClr val="accent6"/>
              </a:solidFill>
              <a:latin typeface="+mn-lt"/>
              <a:ea typeface="+mn-ea"/>
            </a:endParaRPr>
          </a:p>
        </p:txBody>
      </p:sp>
      <p:sp>
        <p:nvSpPr>
          <p:cNvPr id="9" name="Rectangle 8">
            <a:extLst>
              <a:ext uri="{FF2B5EF4-FFF2-40B4-BE49-F238E27FC236}">
                <a16:creationId xmlns:a16="http://schemas.microsoft.com/office/drawing/2014/main" xmlns="" id="{546316DA-3EDE-454E-A403-D25D402DBCAC}"/>
              </a:ext>
            </a:extLst>
          </p:cNvPr>
          <p:cNvSpPr/>
          <p:nvPr userDrawn="1"/>
        </p:nvSpPr>
        <p:spPr>
          <a:xfrm rot="16200000">
            <a:off x="-3392268" y="3392267"/>
            <a:ext cx="6858000" cy="73464"/>
          </a:xfrm>
          <a:prstGeom prst="rect">
            <a:avLst/>
          </a:prstGeom>
          <a:solidFill>
            <a:srgbClr val="2D4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32"/>
          </a:p>
        </p:txBody>
      </p:sp>
    </p:spTree>
    <p:extLst>
      <p:ext uri="{BB962C8B-B14F-4D97-AF65-F5344CB8AC3E}">
        <p14:creationId xmlns:p14="http://schemas.microsoft.com/office/powerpoint/2010/main" val="522766219"/>
      </p:ext>
    </p:extLst>
  </p:cSld>
  <p:clrMapOvr>
    <a:masterClrMapping/>
  </p:clrMapOvr>
  <p:extLst mod="1">
    <p:ext uri="{DCECCB84-F9BA-43D5-87BE-67443E8EF086}">
      <p15:sldGuideLst xmlns:p15="http://schemas.microsoft.com/office/powerpoint/2012/main">
        <p15:guide id="2" pos="101">
          <p15:clr>
            <a:srgbClr val="F26B43"/>
          </p15:clr>
        </p15:guide>
        <p15:guide id="4" orient="horz" pos="3990">
          <p15:clr>
            <a:srgbClr val="F26B43"/>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op Lef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xmlns="" id="{9C2D0DCE-CDCF-4279-9C42-4592E8D9FAB3}"/>
              </a:ext>
            </a:extLst>
          </p:cNvPr>
          <p:cNvGraphicFramePr>
            <a:graphicFrameLocks noChangeAspect="1"/>
          </p:cNvGraphicFramePr>
          <p:nvPr userDrawn="1">
            <p:custDataLst>
              <p:tags r:id="rId2"/>
            </p:custData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4103" name="Слайд think-cell" r:id="rId5" imgW="386" imgH="386" progId="TCLayout.ActiveDocument.1">
                  <p:embed/>
                </p:oleObj>
              </mc:Choice>
              <mc:Fallback>
                <p:oleObj name="Слайд think-cell" r:id="rId5" imgW="386" imgH="386" progId="TCLayout.ActiveDocument.1">
                  <p:embed/>
                  <p:pic>
                    <p:nvPicPr>
                      <p:cNvPr id="3" name="Object 2" hidden="1">
                        <a:extLst>
                          <a:ext uri="{FF2B5EF4-FFF2-40B4-BE49-F238E27FC236}">
                            <a16:creationId xmlns:a16="http://schemas.microsoft.com/office/drawing/2014/main" xmlns="" id="{9C2D0DCE-CDCF-4279-9C42-4592E8D9FAB3}"/>
                          </a:ext>
                        </a:extLst>
                      </p:cNvPr>
                      <p:cNvPicPr/>
                      <p:nvPr/>
                    </p:nvPicPr>
                    <p:blipFill>
                      <a:blip r:embed="rId6"/>
                      <a:stretch>
                        <a:fillRect/>
                      </a:stretch>
                    </p:blipFill>
                    <p:spPr>
                      <a:xfrm>
                        <a:off x="1621" y="1621"/>
                        <a:ext cx="1619" cy="1619"/>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xmlns="" id="{4EB69B19-EDBB-48A5-BFC8-5E5B761C3A5B}"/>
              </a:ext>
            </a:extLst>
          </p:cNvPr>
          <p:cNvSpPr/>
          <p:nvPr userDrawn="1">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000" b="0" i="0" baseline="0" dirty="0" err="1">
              <a:solidFill>
                <a:schemeClr val="tx1"/>
              </a:solidFill>
              <a:latin typeface="Museo Sans Cyrl 500" panose="02000000000000000000" pitchFamily="50" charset="-52"/>
              <a:ea typeface="+mj-ea"/>
              <a:cs typeface="+mj-cs"/>
              <a:sym typeface="Museo Sans Cyrl 500" panose="02000000000000000000" pitchFamily="50" charset="-52"/>
            </a:endParaRPr>
          </a:p>
        </p:txBody>
      </p:sp>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ru-RU" dirty="0"/>
          </a:p>
        </p:txBody>
      </p:sp>
      <p:sp>
        <p:nvSpPr>
          <p:cNvPr id="9" name="Slide Number"/>
          <p:cNvSpPr txBox="1">
            <a:spLocks/>
          </p:cNvSpPr>
          <p:nvPr userDrawn="1"/>
        </p:nvSpPr>
        <p:spPr bwMode="black">
          <a:xfrm>
            <a:off x="11652053" y="6640467"/>
            <a:ext cx="145568" cy="125612"/>
          </a:xfrm>
          <a:prstGeom prst="rect">
            <a:avLst/>
          </a:prstGeom>
        </p:spPr>
        <p:txBody>
          <a:bodyPr vert="horz" wrap="none" lIns="0" tIns="0" rIns="0" bIns="0" rtlCol="0" anchor="ctr">
            <a:spAutoFit/>
          </a:bodyPr>
          <a:lstStyle>
            <a:defPPr>
              <a:defRPr lang="ru-RU"/>
            </a:defPPr>
            <a:lvl1pPr>
              <a:defRPr sz="1000" baseline="0">
                <a:latin typeface="+mn-lt"/>
              </a:defRPr>
            </a:lvl1pPr>
          </a:lstStyle>
          <a:p>
            <a:pPr lvl="0"/>
            <a:fld id="{42C328C1-A84F-4A39-A664-DBA00541A8C6}" type="slidenum">
              <a:rPr lang="ru-RU" sz="800" smtClean="0">
                <a:solidFill>
                  <a:schemeClr val="bg1"/>
                </a:solidFill>
              </a:rPr>
              <a:pPr lvl="0"/>
              <a:t>‹#›</a:t>
            </a:fld>
            <a:endParaRPr lang="ru-RU" sz="800" dirty="0">
              <a:solidFill>
                <a:schemeClr val="bg1"/>
              </a:solidFill>
            </a:endParaRPr>
          </a:p>
        </p:txBody>
      </p:sp>
      <p:sp>
        <p:nvSpPr>
          <p:cNvPr id="5" name="doc id" hidden="1"/>
          <p:cNvSpPr>
            <a:spLocks noChangeArrowheads="1"/>
          </p:cNvSpPr>
          <p:nvPr userDrawn="1"/>
        </p:nvSpPr>
        <p:spPr bwMode="gray">
          <a:xfrm flipH="1">
            <a:off x="10658002" y="51835"/>
            <a:ext cx="1231563" cy="94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algn="r" defTabSz="1193860"/>
            <a:endParaRPr lang="ru-RU" sz="600" baseline="0" noProof="0" dirty="0">
              <a:solidFill>
                <a:schemeClr val="accent6"/>
              </a:solidFill>
              <a:latin typeface="+mn-lt"/>
              <a:ea typeface="+mn-ea"/>
            </a:endParaRPr>
          </a:p>
        </p:txBody>
      </p:sp>
      <p:grpSp>
        <p:nvGrpSpPr>
          <p:cNvPr id="54" name="Group 53">
            <a:extLst>
              <a:ext uri="{FF2B5EF4-FFF2-40B4-BE49-F238E27FC236}">
                <a16:creationId xmlns:a16="http://schemas.microsoft.com/office/drawing/2014/main" xmlns="" id="{50ECB396-6097-4A48-9736-D53E00D238F9}"/>
              </a:ext>
            </a:extLst>
          </p:cNvPr>
          <p:cNvGrpSpPr/>
          <p:nvPr userDrawn="1"/>
        </p:nvGrpSpPr>
        <p:grpSpPr>
          <a:xfrm>
            <a:off x="8837427" y="2051330"/>
            <a:ext cx="3362193" cy="4806670"/>
            <a:chOff x="8837427" y="2051330"/>
            <a:chExt cx="3362193" cy="4806670"/>
          </a:xfrm>
        </p:grpSpPr>
        <p:sp>
          <p:nvSpPr>
            <p:cNvPr id="7" name="Hexagon 6">
              <a:extLst>
                <a:ext uri="{FF2B5EF4-FFF2-40B4-BE49-F238E27FC236}">
                  <a16:creationId xmlns:a16="http://schemas.microsoft.com/office/drawing/2014/main" xmlns="" id="{7A39D457-AD06-472E-94CB-E146FD58F51E}"/>
                </a:ext>
              </a:extLst>
            </p:cNvPr>
            <p:cNvSpPr/>
            <p:nvPr userDrawn="1"/>
          </p:nvSpPr>
          <p:spPr>
            <a:xfrm rot="5400000">
              <a:off x="9341247" y="2776340"/>
              <a:ext cx="584102" cy="503536"/>
            </a:xfrm>
            <a:prstGeom prst="hexagon">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cxnSp>
          <p:nvCxnSpPr>
            <p:cNvPr id="8" name="Straight Connector 7">
              <a:extLst>
                <a:ext uri="{FF2B5EF4-FFF2-40B4-BE49-F238E27FC236}">
                  <a16:creationId xmlns:a16="http://schemas.microsoft.com/office/drawing/2014/main" xmlns="" id="{92DD4651-69F1-44A2-96D0-85DA510DEF8C}"/>
                </a:ext>
              </a:extLst>
            </p:cNvPr>
            <p:cNvCxnSpPr>
              <a:cxnSpLocks/>
            </p:cNvCxnSpPr>
            <p:nvPr userDrawn="1"/>
          </p:nvCxnSpPr>
          <p:spPr>
            <a:xfrm>
              <a:off x="9634196" y="2371725"/>
              <a:ext cx="0" cy="366713"/>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Straight Connector 9">
              <a:extLst>
                <a:ext uri="{FF2B5EF4-FFF2-40B4-BE49-F238E27FC236}">
                  <a16:creationId xmlns:a16="http://schemas.microsoft.com/office/drawing/2014/main" xmlns="" id="{1C686969-BFED-4E0A-BEFB-8A28566B3AE4}"/>
                </a:ext>
              </a:extLst>
            </p:cNvPr>
            <p:cNvCxnSpPr>
              <a:cxnSpLocks/>
            </p:cNvCxnSpPr>
            <p:nvPr userDrawn="1"/>
          </p:nvCxnSpPr>
          <p:spPr>
            <a:xfrm flipH="1">
              <a:off x="9205036" y="3193952"/>
              <a:ext cx="175725" cy="175725"/>
            </a:xfrm>
            <a:prstGeom prst="line">
              <a:avLst/>
            </a:prstGeom>
            <a:noFill/>
            <a:ln w="38100" cap="rnd">
              <a:solidFill>
                <a:srgbClr val="4BF9D7"/>
              </a:solidFill>
            </a:ln>
            <a:effectLst>
              <a:glow rad="63500">
                <a:srgbClr val="4BF9D7">
                  <a:alpha val="40000"/>
                </a:srgb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a:extLst>
                <a:ext uri="{FF2B5EF4-FFF2-40B4-BE49-F238E27FC236}">
                  <a16:creationId xmlns:a16="http://schemas.microsoft.com/office/drawing/2014/main" xmlns="" id="{384C226C-6B06-4D79-9D98-35935C8ED600}"/>
                </a:ext>
              </a:extLst>
            </p:cNvPr>
            <p:cNvCxnSpPr>
              <a:cxnSpLocks/>
            </p:cNvCxnSpPr>
            <p:nvPr userDrawn="1"/>
          </p:nvCxnSpPr>
          <p:spPr>
            <a:xfrm>
              <a:off x="9204549" y="3367783"/>
              <a:ext cx="0" cy="249336"/>
            </a:xfrm>
            <a:prstGeom prst="line">
              <a:avLst/>
            </a:prstGeom>
            <a:noFill/>
            <a:ln w="38100" cap="flat">
              <a:solidFill>
                <a:srgbClr val="4BF9D7"/>
              </a:solidFill>
            </a:ln>
            <a:effectLst>
              <a:glow rad="63500">
                <a:srgbClr val="4BF9D7">
                  <a:alpha val="40000"/>
                </a:srgbClr>
              </a:glow>
            </a:effectLst>
          </p:spPr>
          <p:style>
            <a:lnRef idx="2">
              <a:schemeClr val="accent1">
                <a:shade val="50000"/>
              </a:schemeClr>
            </a:lnRef>
            <a:fillRef idx="1">
              <a:schemeClr val="accent1"/>
            </a:fillRef>
            <a:effectRef idx="0">
              <a:schemeClr val="accent1"/>
            </a:effectRef>
            <a:fontRef idx="minor">
              <a:schemeClr val="lt1"/>
            </a:fontRef>
          </p:style>
        </p:cxnSp>
        <p:sp>
          <p:nvSpPr>
            <p:cNvPr id="12" name="Hexagon 11">
              <a:extLst>
                <a:ext uri="{FF2B5EF4-FFF2-40B4-BE49-F238E27FC236}">
                  <a16:creationId xmlns:a16="http://schemas.microsoft.com/office/drawing/2014/main" xmlns="" id="{F745E37F-59B6-4192-AD9C-BF7DFFD835FC}"/>
                </a:ext>
              </a:extLst>
            </p:cNvPr>
            <p:cNvSpPr/>
            <p:nvPr userDrawn="1"/>
          </p:nvSpPr>
          <p:spPr>
            <a:xfrm>
              <a:off x="8837427" y="3614536"/>
              <a:ext cx="738260" cy="205904"/>
            </a:xfrm>
            <a:prstGeom prst="hexagon">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cxnSp>
          <p:nvCxnSpPr>
            <p:cNvPr id="13" name="Straight Connector 12">
              <a:extLst>
                <a:ext uri="{FF2B5EF4-FFF2-40B4-BE49-F238E27FC236}">
                  <a16:creationId xmlns:a16="http://schemas.microsoft.com/office/drawing/2014/main" xmlns="" id="{E92A6616-93BD-402D-862E-C8D91A98BD08}"/>
                </a:ext>
              </a:extLst>
            </p:cNvPr>
            <p:cNvCxnSpPr>
              <a:cxnSpLocks/>
            </p:cNvCxnSpPr>
            <p:nvPr userDrawn="1"/>
          </p:nvCxnSpPr>
          <p:spPr>
            <a:xfrm flipH="1">
              <a:off x="9573980" y="3714491"/>
              <a:ext cx="181124" cy="0"/>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sp>
          <p:nvSpPr>
            <p:cNvPr id="14" name="Arc 13">
              <a:extLst>
                <a:ext uri="{FF2B5EF4-FFF2-40B4-BE49-F238E27FC236}">
                  <a16:creationId xmlns:a16="http://schemas.microsoft.com/office/drawing/2014/main" xmlns="" id="{239E867E-4A96-4DE0-B89C-50796EE7172A}"/>
                </a:ext>
              </a:extLst>
            </p:cNvPr>
            <p:cNvSpPr/>
            <p:nvPr userDrawn="1"/>
          </p:nvSpPr>
          <p:spPr>
            <a:xfrm>
              <a:off x="9563198" y="3714491"/>
              <a:ext cx="360000" cy="360000"/>
            </a:xfrm>
            <a:prstGeom prst="arc">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nvGrpSpPr>
            <p:cNvPr id="15" name="Group 14">
              <a:extLst>
                <a:ext uri="{FF2B5EF4-FFF2-40B4-BE49-F238E27FC236}">
                  <a16:creationId xmlns:a16="http://schemas.microsoft.com/office/drawing/2014/main" xmlns="" id="{1305AE37-9F43-4BB6-9E84-9A60AE971A55}"/>
                </a:ext>
              </a:extLst>
            </p:cNvPr>
            <p:cNvGrpSpPr/>
            <p:nvPr userDrawn="1"/>
          </p:nvGrpSpPr>
          <p:grpSpPr>
            <a:xfrm rot="10800000">
              <a:off x="9898177" y="2959080"/>
              <a:ext cx="829271" cy="113821"/>
              <a:chOff x="8549659" y="1285855"/>
              <a:chExt cx="829271" cy="113821"/>
            </a:xfrm>
          </p:grpSpPr>
          <p:cxnSp>
            <p:nvCxnSpPr>
              <p:cNvPr id="16" name="Straight Connector 15">
                <a:extLst>
                  <a:ext uri="{FF2B5EF4-FFF2-40B4-BE49-F238E27FC236}">
                    <a16:creationId xmlns:a16="http://schemas.microsoft.com/office/drawing/2014/main" xmlns="" id="{07597AC3-8AE9-4C26-9B14-62298C6BFF47}"/>
                  </a:ext>
                </a:extLst>
              </p:cNvPr>
              <p:cNvCxnSpPr>
                <a:cxnSpLocks/>
              </p:cNvCxnSpPr>
              <p:nvPr/>
            </p:nvCxnSpPr>
            <p:spPr>
              <a:xfrm flipH="1">
                <a:off x="9013805" y="1342766"/>
                <a:ext cx="365125" cy="0"/>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sp>
            <p:nvSpPr>
              <p:cNvPr id="17" name="Oval 16">
                <a:extLst>
                  <a:ext uri="{FF2B5EF4-FFF2-40B4-BE49-F238E27FC236}">
                    <a16:creationId xmlns:a16="http://schemas.microsoft.com/office/drawing/2014/main" xmlns="" id="{86A9AC4A-F21C-4ED0-A36B-3A82B07F22DD}"/>
                  </a:ext>
                </a:extLst>
              </p:cNvPr>
              <p:cNvSpPr/>
              <p:nvPr/>
            </p:nvSpPr>
            <p:spPr>
              <a:xfrm rot="5400000">
                <a:off x="8896015" y="1285855"/>
                <a:ext cx="113821" cy="113821"/>
              </a:xfrm>
              <a:prstGeom prst="ellips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18" name="Oval 17">
                <a:extLst>
                  <a:ext uri="{FF2B5EF4-FFF2-40B4-BE49-F238E27FC236}">
                    <a16:creationId xmlns:a16="http://schemas.microsoft.com/office/drawing/2014/main" xmlns="" id="{612DB70A-F2CF-4A06-AD49-44E453AE17BC}"/>
                  </a:ext>
                </a:extLst>
              </p:cNvPr>
              <p:cNvSpPr/>
              <p:nvPr/>
            </p:nvSpPr>
            <p:spPr>
              <a:xfrm rot="5400000">
                <a:off x="8722837" y="1285855"/>
                <a:ext cx="113821" cy="113821"/>
              </a:xfrm>
              <a:prstGeom prst="ellips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19" name="Oval 18">
                <a:extLst>
                  <a:ext uri="{FF2B5EF4-FFF2-40B4-BE49-F238E27FC236}">
                    <a16:creationId xmlns:a16="http://schemas.microsoft.com/office/drawing/2014/main" xmlns="" id="{46FF89A0-8738-4617-9330-76EAF063E026}"/>
                  </a:ext>
                </a:extLst>
              </p:cNvPr>
              <p:cNvSpPr/>
              <p:nvPr/>
            </p:nvSpPr>
            <p:spPr>
              <a:xfrm rot="5400000">
                <a:off x="8549659" y="1285855"/>
                <a:ext cx="113821" cy="113821"/>
              </a:xfrm>
              <a:prstGeom prst="ellips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grpSp>
          <p:nvGrpSpPr>
            <p:cNvPr id="20" name="Group 19">
              <a:extLst>
                <a:ext uri="{FF2B5EF4-FFF2-40B4-BE49-F238E27FC236}">
                  <a16:creationId xmlns:a16="http://schemas.microsoft.com/office/drawing/2014/main" xmlns="" id="{DCE43500-1A47-47D2-A27A-87BA37DA53FE}"/>
                </a:ext>
              </a:extLst>
            </p:cNvPr>
            <p:cNvGrpSpPr/>
            <p:nvPr userDrawn="1"/>
          </p:nvGrpSpPr>
          <p:grpSpPr>
            <a:xfrm>
              <a:off x="9058418" y="3671183"/>
              <a:ext cx="296278" cy="84684"/>
              <a:chOff x="10924966" y="1299458"/>
              <a:chExt cx="296278" cy="84684"/>
            </a:xfrm>
          </p:grpSpPr>
          <p:cxnSp>
            <p:nvCxnSpPr>
              <p:cNvPr id="21" name="Straight Connector 20">
                <a:extLst>
                  <a:ext uri="{FF2B5EF4-FFF2-40B4-BE49-F238E27FC236}">
                    <a16:creationId xmlns:a16="http://schemas.microsoft.com/office/drawing/2014/main" xmlns="" id="{E0EF03FD-E27E-4924-87CA-2AF80AB29F2B}"/>
                  </a:ext>
                </a:extLst>
              </p:cNvPr>
              <p:cNvCxnSpPr>
                <a:cxnSpLocks/>
              </p:cNvCxnSpPr>
              <p:nvPr/>
            </p:nvCxnSpPr>
            <p:spPr>
              <a:xfrm flipH="1" flipV="1">
                <a:off x="10924966" y="1299458"/>
                <a:ext cx="84684" cy="84684"/>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cxnSp>
            <p:nvCxnSpPr>
              <p:cNvPr id="22" name="Straight Connector 21">
                <a:extLst>
                  <a:ext uri="{FF2B5EF4-FFF2-40B4-BE49-F238E27FC236}">
                    <a16:creationId xmlns:a16="http://schemas.microsoft.com/office/drawing/2014/main" xmlns="" id="{70A83B0E-997A-4D27-9430-1801402B5710}"/>
                  </a:ext>
                </a:extLst>
              </p:cNvPr>
              <p:cNvCxnSpPr>
                <a:cxnSpLocks/>
              </p:cNvCxnSpPr>
              <p:nvPr/>
            </p:nvCxnSpPr>
            <p:spPr>
              <a:xfrm flipH="1" flipV="1">
                <a:off x="11030763" y="1299458"/>
                <a:ext cx="84684" cy="84684"/>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cxnSp>
            <p:nvCxnSpPr>
              <p:cNvPr id="23" name="Straight Connector 22">
                <a:extLst>
                  <a:ext uri="{FF2B5EF4-FFF2-40B4-BE49-F238E27FC236}">
                    <a16:creationId xmlns:a16="http://schemas.microsoft.com/office/drawing/2014/main" xmlns="" id="{3268FFB6-183C-4E50-B000-709E93FCC046}"/>
                  </a:ext>
                </a:extLst>
              </p:cNvPr>
              <p:cNvCxnSpPr>
                <a:cxnSpLocks/>
              </p:cNvCxnSpPr>
              <p:nvPr/>
            </p:nvCxnSpPr>
            <p:spPr>
              <a:xfrm flipH="1" flipV="1">
                <a:off x="11136560" y="1299458"/>
                <a:ext cx="84684" cy="84684"/>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grpSp>
        <p:cxnSp>
          <p:nvCxnSpPr>
            <p:cNvPr id="24" name="Straight Connector 23">
              <a:extLst>
                <a:ext uri="{FF2B5EF4-FFF2-40B4-BE49-F238E27FC236}">
                  <a16:creationId xmlns:a16="http://schemas.microsoft.com/office/drawing/2014/main" xmlns="" id="{4C73464A-177F-47B6-A142-22D15F3DCEC0}"/>
                </a:ext>
              </a:extLst>
            </p:cNvPr>
            <p:cNvCxnSpPr>
              <a:cxnSpLocks/>
            </p:cNvCxnSpPr>
            <p:nvPr userDrawn="1"/>
          </p:nvCxnSpPr>
          <p:spPr>
            <a:xfrm flipV="1">
              <a:off x="9468537" y="2931319"/>
              <a:ext cx="0" cy="183358"/>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cxnSp>
          <p:nvCxnSpPr>
            <p:cNvPr id="25" name="Straight Connector 24">
              <a:extLst>
                <a:ext uri="{FF2B5EF4-FFF2-40B4-BE49-F238E27FC236}">
                  <a16:creationId xmlns:a16="http://schemas.microsoft.com/office/drawing/2014/main" xmlns="" id="{CCA6C978-1D47-4F22-B9FF-771F21AEBD31}"/>
                </a:ext>
              </a:extLst>
            </p:cNvPr>
            <p:cNvCxnSpPr>
              <a:cxnSpLocks/>
            </p:cNvCxnSpPr>
            <p:nvPr userDrawn="1"/>
          </p:nvCxnSpPr>
          <p:spPr>
            <a:xfrm flipH="1" flipV="1">
              <a:off x="9642906" y="2836381"/>
              <a:ext cx="147917" cy="72370"/>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cxnSp>
          <p:nvCxnSpPr>
            <p:cNvPr id="26" name="Straight Connector 25">
              <a:extLst>
                <a:ext uri="{FF2B5EF4-FFF2-40B4-BE49-F238E27FC236}">
                  <a16:creationId xmlns:a16="http://schemas.microsoft.com/office/drawing/2014/main" xmlns="" id="{25F88F86-7FC1-4B73-97FB-FB3A1CF941B4}"/>
                </a:ext>
              </a:extLst>
            </p:cNvPr>
            <p:cNvCxnSpPr>
              <a:cxnSpLocks/>
            </p:cNvCxnSpPr>
            <p:nvPr userDrawn="1"/>
          </p:nvCxnSpPr>
          <p:spPr>
            <a:xfrm>
              <a:off x="9923198" y="3894491"/>
              <a:ext cx="0" cy="1963384"/>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cxnSp>
          <p:nvCxnSpPr>
            <p:cNvPr id="27" name="Straight Connector 26">
              <a:extLst>
                <a:ext uri="{FF2B5EF4-FFF2-40B4-BE49-F238E27FC236}">
                  <a16:creationId xmlns:a16="http://schemas.microsoft.com/office/drawing/2014/main" xmlns="" id="{E5BAB1E9-9A18-48D1-AAAD-3CC92AE8DA56}"/>
                </a:ext>
              </a:extLst>
            </p:cNvPr>
            <p:cNvCxnSpPr>
              <a:cxnSpLocks/>
            </p:cNvCxnSpPr>
            <p:nvPr userDrawn="1"/>
          </p:nvCxnSpPr>
          <p:spPr>
            <a:xfrm flipH="1">
              <a:off x="8954836" y="3614536"/>
              <a:ext cx="366430" cy="0"/>
            </a:xfrm>
            <a:prstGeom prst="line">
              <a:avLst/>
            </a:prstGeom>
            <a:noFill/>
            <a:ln w="38100" cap="flat">
              <a:solidFill>
                <a:srgbClr val="4BF9D7"/>
              </a:solidFill>
            </a:ln>
            <a:effectLst>
              <a:glow rad="63500">
                <a:srgbClr val="4BF9D7">
                  <a:alpha val="40000"/>
                </a:srgb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28" name="Straight Connector 27">
              <a:extLst>
                <a:ext uri="{FF2B5EF4-FFF2-40B4-BE49-F238E27FC236}">
                  <a16:creationId xmlns:a16="http://schemas.microsoft.com/office/drawing/2014/main" xmlns="" id="{EB742910-22C9-4280-9E50-0E508A7F7FA8}"/>
                </a:ext>
              </a:extLst>
            </p:cNvPr>
            <p:cNvCxnSpPr>
              <a:cxnSpLocks/>
            </p:cNvCxnSpPr>
            <p:nvPr userDrawn="1"/>
          </p:nvCxnSpPr>
          <p:spPr>
            <a:xfrm flipH="1" flipV="1">
              <a:off x="9379983" y="3194994"/>
              <a:ext cx="184453" cy="88750"/>
            </a:xfrm>
            <a:prstGeom prst="line">
              <a:avLst/>
            </a:prstGeom>
            <a:noFill/>
            <a:ln w="38100" cap="flat">
              <a:solidFill>
                <a:srgbClr val="4BF9D7"/>
              </a:solidFill>
            </a:ln>
            <a:effectLst>
              <a:glow rad="63500">
                <a:srgbClr val="4BF9D7">
                  <a:alpha val="40000"/>
                </a:srgb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29" name="Straight Connector 28">
              <a:extLst>
                <a:ext uri="{FF2B5EF4-FFF2-40B4-BE49-F238E27FC236}">
                  <a16:creationId xmlns:a16="http://schemas.microsoft.com/office/drawing/2014/main" xmlns="" id="{E4C88096-6D37-4701-BDC8-E24F6A3661A5}"/>
                </a:ext>
              </a:extLst>
            </p:cNvPr>
            <p:cNvCxnSpPr>
              <a:cxnSpLocks/>
            </p:cNvCxnSpPr>
            <p:nvPr userDrawn="1"/>
          </p:nvCxnSpPr>
          <p:spPr>
            <a:xfrm flipV="1">
              <a:off x="9379983" y="3043739"/>
              <a:ext cx="1" cy="149075"/>
            </a:xfrm>
            <a:prstGeom prst="line">
              <a:avLst/>
            </a:prstGeom>
            <a:noFill/>
            <a:ln w="38100" cap="flat">
              <a:solidFill>
                <a:srgbClr val="4BF9D7"/>
              </a:solidFill>
            </a:ln>
            <a:effectLst>
              <a:glow rad="63500">
                <a:srgbClr val="4BF9D7">
                  <a:alpha val="40000"/>
                </a:srgb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30" name="Straight Connector 29">
              <a:extLst>
                <a:ext uri="{FF2B5EF4-FFF2-40B4-BE49-F238E27FC236}">
                  <a16:creationId xmlns:a16="http://schemas.microsoft.com/office/drawing/2014/main" xmlns="" id="{D1A0E0C1-BC02-45E5-B12A-A5613BA77AF5}"/>
                </a:ext>
              </a:extLst>
            </p:cNvPr>
            <p:cNvCxnSpPr>
              <a:cxnSpLocks/>
            </p:cNvCxnSpPr>
            <p:nvPr userDrawn="1"/>
          </p:nvCxnSpPr>
          <p:spPr>
            <a:xfrm flipV="1">
              <a:off x="9923198" y="3894491"/>
              <a:ext cx="0" cy="553243"/>
            </a:xfrm>
            <a:prstGeom prst="line">
              <a:avLst/>
            </a:prstGeom>
            <a:noFill/>
            <a:ln w="38100" cap="flat">
              <a:gradFill>
                <a:gsLst>
                  <a:gs pos="0">
                    <a:srgbClr val="4BF9D7"/>
                  </a:gs>
                  <a:gs pos="87000">
                    <a:srgbClr val="213443"/>
                  </a:gs>
                </a:gsLst>
                <a:lin ang="5400000" scaled="1"/>
              </a:gradFill>
            </a:ln>
            <a:effectLst>
              <a:glow>
                <a:schemeClr val="accent1">
                  <a:alpha val="40000"/>
                </a:scheme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31" name="Straight Connector 30">
              <a:extLst>
                <a:ext uri="{FF2B5EF4-FFF2-40B4-BE49-F238E27FC236}">
                  <a16:creationId xmlns:a16="http://schemas.microsoft.com/office/drawing/2014/main" xmlns="" id="{1761E55C-899B-43DB-95D8-7F87F886BAA4}"/>
                </a:ext>
              </a:extLst>
            </p:cNvPr>
            <p:cNvCxnSpPr>
              <a:cxnSpLocks/>
            </p:cNvCxnSpPr>
            <p:nvPr userDrawn="1"/>
          </p:nvCxnSpPr>
          <p:spPr>
            <a:xfrm flipV="1">
              <a:off x="9923198" y="4165357"/>
              <a:ext cx="0" cy="606668"/>
            </a:xfrm>
            <a:prstGeom prst="line">
              <a:avLst/>
            </a:prstGeom>
            <a:noFill/>
            <a:ln w="38100" cap="flat">
              <a:solidFill>
                <a:srgbClr val="4BF9D7"/>
              </a:solidFill>
              <a:headEnd type="oval" w="sm" len="sm"/>
            </a:ln>
            <a:effectLst>
              <a:glow rad="63500">
                <a:srgbClr val="4BF9D7">
                  <a:alpha val="40000"/>
                </a:srgb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32" name="Straight Connector 31">
              <a:extLst>
                <a:ext uri="{FF2B5EF4-FFF2-40B4-BE49-F238E27FC236}">
                  <a16:creationId xmlns:a16="http://schemas.microsoft.com/office/drawing/2014/main" xmlns="" id="{E56F74B3-AD10-4596-BE5A-336C565E8A7C}"/>
                </a:ext>
              </a:extLst>
            </p:cNvPr>
            <p:cNvCxnSpPr>
              <a:cxnSpLocks/>
            </p:cNvCxnSpPr>
            <p:nvPr userDrawn="1"/>
          </p:nvCxnSpPr>
          <p:spPr>
            <a:xfrm flipV="1">
              <a:off x="10638019" y="6107491"/>
              <a:ext cx="0" cy="750509"/>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sp>
          <p:nvSpPr>
            <p:cNvPr id="33" name="Hexagon 32">
              <a:extLst>
                <a:ext uri="{FF2B5EF4-FFF2-40B4-BE49-F238E27FC236}">
                  <a16:creationId xmlns:a16="http://schemas.microsoft.com/office/drawing/2014/main" xmlns="" id="{F4BFCFEE-AFF8-411F-9AA9-0203D7520648}"/>
                </a:ext>
              </a:extLst>
            </p:cNvPr>
            <p:cNvSpPr/>
            <p:nvPr userDrawn="1"/>
          </p:nvSpPr>
          <p:spPr>
            <a:xfrm rot="10800000">
              <a:off x="10266881" y="5904170"/>
              <a:ext cx="738260" cy="205904"/>
            </a:xfrm>
            <a:prstGeom prst="hexagon">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cxnSp>
          <p:nvCxnSpPr>
            <p:cNvPr id="34" name="Straight Connector 33">
              <a:extLst>
                <a:ext uri="{FF2B5EF4-FFF2-40B4-BE49-F238E27FC236}">
                  <a16:creationId xmlns:a16="http://schemas.microsoft.com/office/drawing/2014/main" xmlns="" id="{9A072D5F-E800-43E5-84EB-076A209853CF}"/>
                </a:ext>
              </a:extLst>
            </p:cNvPr>
            <p:cNvCxnSpPr>
              <a:cxnSpLocks/>
            </p:cNvCxnSpPr>
            <p:nvPr userDrawn="1"/>
          </p:nvCxnSpPr>
          <p:spPr>
            <a:xfrm rot="10800000" flipH="1">
              <a:off x="10087464" y="6010119"/>
              <a:ext cx="181124" cy="0"/>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sp>
          <p:nvSpPr>
            <p:cNvPr id="35" name="Arc 34">
              <a:extLst>
                <a:ext uri="{FF2B5EF4-FFF2-40B4-BE49-F238E27FC236}">
                  <a16:creationId xmlns:a16="http://schemas.microsoft.com/office/drawing/2014/main" xmlns="" id="{3F3653AA-779D-4120-9ABC-CC451CB0783C}"/>
                </a:ext>
              </a:extLst>
            </p:cNvPr>
            <p:cNvSpPr/>
            <p:nvPr userDrawn="1"/>
          </p:nvSpPr>
          <p:spPr>
            <a:xfrm rot="10800000">
              <a:off x="9919370" y="5650119"/>
              <a:ext cx="360000" cy="360000"/>
            </a:xfrm>
            <a:prstGeom prst="arc">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cxnSp>
          <p:nvCxnSpPr>
            <p:cNvPr id="37" name="Straight Connector 36">
              <a:extLst>
                <a:ext uri="{FF2B5EF4-FFF2-40B4-BE49-F238E27FC236}">
                  <a16:creationId xmlns:a16="http://schemas.microsoft.com/office/drawing/2014/main" xmlns="" id="{520AEA06-BEC3-4116-9DC3-16E76829F137}"/>
                </a:ext>
              </a:extLst>
            </p:cNvPr>
            <p:cNvCxnSpPr>
              <a:cxnSpLocks/>
            </p:cNvCxnSpPr>
            <p:nvPr/>
          </p:nvCxnSpPr>
          <p:spPr>
            <a:xfrm rot="10800000" flipH="1" flipV="1">
              <a:off x="10699466" y="5968743"/>
              <a:ext cx="84684" cy="84684"/>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cxnSp>
          <p:nvCxnSpPr>
            <p:cNvPr id="38" name="Straight Connector 37">
              <a:extLst>
                <a:ext uri="{FF2B5EF4-FFF2-40B4-BE49-F238E27FC236}">
                  <a16:creationId xmlns:a16="http://schemas.microsoft.com/office/drawing/2014/main" xmlns="" id="{3B268B74-85DC-4358-AE12-EC295A0DAEE7}"/>
                </a:ext>
              </a:extLst>
            </p:cNvPr>
            <p:cNvCxnSpPr>
              <a:cxnSpLocks/>
            </p:cNvCxnSpPr>
            <p:nvPr/>
          </p:nvCxnSpPr>
          <p:spPr>
            <a:xfrm rot="10800000" flipH="1" flipV="1">
              <a:off x="10593669" y="5968743"/>
              <a:ext cx="84684" cy="84684"/>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cxnSp>
          <p:nvCxnSpPr>
            <p:cNvPr id="39" name="Straight Connector 38">
              <a:extLst>
                <a:ext uri="{FF2B5EF4-FFF2-40B4-BE49-F238E27FC236}">
                  <a16:creationId xmlns:a16="http://schemas.microsoft.com/office/drawing/2014/main" xmlns="" id="{A41363AA-4252-4CBD-84AB-6176F4A3B8C2}"/>
                </a:ext>
              </a:extLst>
            </p:cNvPr>
            <p:cNvCxnSpPr>
              <a:cxnSpLocks/>
            </p:cNvCxnSpPr>
            <p:nvPr/>
          </p:nvCxnSpPr>
          <p:spPr>
            <a:xfrm rot="10800000" flipH="1" flipV="1">
              <a:off x="10487872" y="5968743"/>
              <a:ext cx="84684" cy="84684"/>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cxnSp>
          <p:nvCxnSpPr>
            <p:cNvPr id="41" name="Straight Connector 40">
              <a:extLst>
                <a:ext uri="{FF2B5EF4-FFF2-40B4-BE49-F238E27FC236}">
                  <a16:creationId xmlns:a16="http://schemas.microsoft.com/office/drawing/2014/main" xmlns="" id="{497CA2C4-4E4D-4D4E-87D2-3689C24914B8}"/>
                </a:ext>
              </a:extLst>
            </p:cNvPr>
            <p:cNvCxnSpPr>
              <a:cxnSpLocks/>
            </p:cNvCxnSpPr>
            <p:nvPr userDrawn="1"/>
          </p:nvCxnSpPr>
          <p:spPr>
            <a:xfrm flipH="1">
              <a:off x="11010342" y="6007122"/>
              <a:ext cx="589268" cy="0"/>
            </a:xfrm>
            <a:prstGeom prst="line">
              <a:avLst/>
            </a:prstGeom>
            <a:noFill/>
            <a:ln w="38100" cap="flat">
              <a:gradFill flip="none" rotWithShape="1">
                <a:gsLst>
                  <a:gs pos="0">
                    <a:srgbClr val="4BF9D7"/>
                  </a:gs>
                  <a:gs pos="87000">
                    <a:srgbClr val="213443"/>
                  </a:gs>
                </a:gsLst>
                <a:lin ang="0" scaled="1"/>
                <a:tileRect/>
              </a:gradFill>
            </a:ln>
            <a:effectLst>
              <a:glow>
                <a:schemeClr val="accent1">
                  <a:alpha val="40000"/>
                </a:scheme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42" name="Straight Connector 41">
              <a:extLst>
                <a:ext uri="{FF2B5EF4-FFF2-40B4-BE49-F238E27FC236}">
                  <a16:creationId xmlns:a16="http://schemas.microsoft.com/office/drawing/2014/main" xmlns="" id="{9B1C1BCC-929D-4AD0-944B-17E9E97D27AF}"/>
                </a:ext>
              </a:extLst>
            </p:cNvPr>
            <p:cNvCxnSpPr>
              <a:cxnSpLocks/>
            </p:cNvCxnSpPr>
            <p:nvPr userDrawn="1"/>
          </p:nvCxnSpPr>
          <p:spPr>
            <a:xfrm flipH="1">
              <a:off x="11344450" y="6007122"/>
              <a:ext cx="694106" cy="0"/>
            </a:xfrm>
            <a:prstGeom prst="line">
              <a:avLst/>
            </a:prstGeom>
            <a:noFill/>
            <a:ln w="38100" cap="flat">
              <a:solidFill>
                <a:srgbClr val="4BF9D7"/>
              </a:solidFill>
              <a:headEnd type="oval" w="sm" len="sm"/>
            </a:ln>
            <a:effectLst>
              <a:glow rad="63500">
                <a:srgbClr val="4BF9D7">
                  <a:alpha val="40000"/>
                </a:srgb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47" name="Straight Connector 46">
              <a:extLst>
                <a:ext uri="{FF2B5EF4-FFF2-40B4-BE49-F238E27FC236}">
                  <a16:creationId xmlns:a16="http://schemas.microsoft.com/office/drawing/2014/main" xmlns="" id="{75BAE635-BB41-43B9-9033-0A40EFBD2E70}"/>
                </a:ext>
              </a:extLst>
            </p:cNvPr>
            <p:cNvCxnSpPr>
              <a:cxnSpLocks/>
            </p:cNvCxnSpPr>
            <p:nvPr userDrawn="1"/>
          </p:nvCxnSpPr>
          <p:spPr>
            <a:xfrm flipH="1">
              <a:off x="9784350" y="2055158"/>
              <a:ext cx="2415270" cy="0"/>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cxnSp>
          <p:nvCxnSpPr>
            <p:cNvPr id="48" name="Straight Connector 47">
              <a:extLst>
                <a:ext uri="{FF2B5EF4-FFF2-40B4-BE49-F238E27FC236}">
                  <a16:creationId xmlns:a16="http://schemas.microsoft.com/office/drawing/2014/main" xmlns="" id="{2F163148-AC9E-4AAB-A0B3-7A2C569B2C87}"/>
                </a:ext>
              </a:extLst>
            </p:cNvPr>
            <p:cNvCxnSpPr>
              <a:cxnSpLocks/>
            </p:cNvCxnSpPr>
            <p:nvPr userDrawn="1"/>
          </p:nvCxnSpPr>
          <p:spPr>
            <a:xfrm rot="16200000" flipH="1">
              <a:off x="9541544" y="2309986"/>
              <a:ext cx="181124" cy="0"/>
            </a:xfrm>
            <a:prstGeom prst="line">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cxnSp>
        <p:sp>
          <p:nvSpPr>
            <p:cNvPr id="49" name="Arc 48">
              <a:extLst>
                <a:ext uri="{FF2B5EF4-FFF2-40B4-BE49-F238E27FC236}">
                  <a16:creationId xmlns:a16="http://schemas.microsoft.com/office/drawing/2014/main" xmlns="" id="{59689631-AD8B-44CB-9050-2F255EE2727F}"/>
                </a:ext>
              </a:extLst>
            </p:cNvPr>
            <p:cNvSpPr/>
            <p:nvPr userDrawn="1"/>
          </p:nvSpPr>
          <p:spPr>
            <a:xfrm rot="16200000">
              <a:off x="9632106" y="2051330"/>
              <a:ext cx="360000" cy="360000"/>
            </a:xfrm>
            <a:prstGeom prst="arc">
              <a:avLst/>
            </a:prstGeom>
            <a:noFill/>
            <a:ln w="38100" cap="flat">
              <a:solidFill>
                <a:srgbClr val="21344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spTree>
    <p:extLst>
      <p:ext uri="{BB962C8B-B14F-4D97-AF65-F5344CB8AC3E}">
        <p14:creationId xmlns:p14="http://schemas.microsoft.com/office/powerpoint/2010/main" val="703534022"/>
      </p:ext>
    </p:extLst>
  </p:cSld>
  <p:clrMapOvr>
    <a:masterClrMapping/>
  </p:clrMapOvr>
  <p:extLst mod="1">
    <p:ext uri="{DCECCB84-F9BA-43D5-87BE-67443E8EF086}">
      <p15:sldGuideLst xmlns:p15="http://schemas.microsoft.com/office/powerpoint/2012/main">
        <p15:guide id="1" pos="5110">
          <p15:clr>
            <a:srgbClr val="000000"/>
          </p15:clr>
        </p15:guide>
        <p15:guide id="2" orient="horz" pos="582">
          <p15:clr>
            <a:srgbClr val="000000"/>
          </p15:clr>
        </p15:guide>
        <p15:guide id="3" orient="horz" pos="3991">
          <p15:clr>
            <a:srgbClr val="000000"/>
          </p15:clr>
        </p15:guide>
        <p15:guide id="4" pos="98">
          <p15:clr>
            <a:srgbClr val="00000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Defaul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xmlns="" id="{D8EFF8A2-0FB9-4B25-8B8D-492353274983}"/>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27" name="Слайд think-cell" r:id="rId10" imgW="413" imgH="416" progId="TCLayout.ActiveDocument.1">
                  <p:embed/>
                </p:oleObj>
              </mc:Choice>
              <mc:Fallback>
                <p:oleObj name="Слайд think-cell" r:id="rId10" imgW="413" imgH="416" progId="TCLayout.ActiveDocument.1">
                  <p:embed/>
                  <p:pic>
                    <p:nvPicPr>
                      <p:cNvPr id="3" name="Object 2" hidden="1">
                        <a:extLst>
                          <a:ext uri="{FF2B5EF4-FFF2-40B4-BE49-F238E27FC236}">
                            <a16:creationId xmlns:a16="http://schemas.microsoft.com/office/drawing/2014/main" xmlns="" id="{D8EFF8A2-0FB9-4B25-8B8D-492353274983}"/>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xmlns="" id="{9F741700-5035-4E61-A4AC-1B3C7AE220D5}"/>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dirty="0" err="1">
              <a:solidFill>
                <a:schemeClr val="bg1"/>
              </a:solidFill>
              <a:latin typeface="Georgia" panose="02040502050405020303" pitchFamily="18" charset="0"/>
              <a:ea typeface="+mj-ea"/>
              <a:cs typeface="+mj-cs"/>
              <a:sym typeface="Georgia" panose="02040502050405020303" pitchFamily="18" charset="0"/>
            </a:endParaRPr>
          </a:p>
        </p:txBody>
      </p:sp>
      <p:sp>
        <p:nvSpPr>
          <p:cNvPr id="15" name="2. Slide Title">
            <a:extLst>
              <a:ext uri="{FF2B5EF4-FFF2-40B4-BE49-F238E27FC236}">
                <a16:creationId xmlns:a16="http://schemas.microsoft.com/office/drawing/2014/main" xmlns="" id="{699FD2C4-82B5-475E-9235-DB128978B618}"/>
              </a:ext>
            </a:extLst>
          </p:cNvPr>
          <p:cNvSpPr>
            <a:spLocks noGrp="1"/>
          </p:cNvSpPr>
          <p:nvPr>
            <p:ph type="title"/>
            <p:custDataLst>
              <p:tags r:id="rId4"/>
            </p:custDataLst>
          </p:nvPr>
        </p:nvSpPr>
        <p:spPr>
          <a:xfrm>
            <a:off x="554737" y="172213"/>
            <a:ext cx="11082528" cy="314028"/>
          </a:xfrm>
        </p:spPr>
        <p:txBody>
          <a:bodyPr/>
          <a:lstStyle/>
          <a:p>
            <a:r>
              <a:rPr lang="en-US"/>
              <a:t>Click to edit Master title style</a:t>
            </a:r>
            <a:endParaRPr lang="en-US" dirty="0"/>
          </a:p>
        </p:txBody>
      </p:sp>
      <p:sp>
        <p:nvSpPr>
          <p:cNvPr id="14" name="3. Subtitle">
            <a:extLst>
              <a:ext uri="{FF2B5EF4-FFF2-40B4-BE49-F238E27FC236}">
                <a16:creationId xmlns:a16="http://schemas.microsoft.com/office/drawing/2014/main" xmlns="" id="{D4D36123-678D-4B6C-A648-186F85BE34AE}"/>
              </a:ext>
            </a:extLst>
          </p:cNvPr>
          <p:cNvSpPr>
            <a:spLocks noGrp="1"/>
          </p:cNvSpPr>
          <p:nvPr>
            <p:ph type="subTitle" idx="1"/>
            <p:custDataLst>
              <p:tags r:id="rId5"/>
            </p:custDataLst>
          </p:nvPr>
        </p:nvSpPr>
        <p:spPr>
          <a:xfrm>
            <a:off x="554737" y="884726"/>
            <a:ext cx="11082528" cy="276999"/>
          </a:xfrm>
        </p:spPr>
        <p:txBody>
          <a:bodyPr wrap="square">
            <a:noAutofit/>
          </a:bodyPr>
          <a:lstStyle>
            <a:lvl1pPr marL="0" indent="0" algn="l">
              <a:buNone/>
              <a:defRPr sz="1800" b="0">
                <a:solidFill>
                  <a:schemeClr val="tx1"/>
                </a:solidFill>
              </a:defRPr>
            </a:lvl1pPr>
            <a:lvl2pPr marL="457198" indent="0" algn="ctr">
              <a:buNone/>
              <a:defRPr sz="2000"/>
            </a:lvl2pPr>
            <a:lvl3pPr marL="914396" indent="0" algn="ctr">
              <a:buNone/>
              <a:defRPr sz="1800"/>
            </a:lvl3pPr>
            <a:lvl4pPr marL="1371594" indent="0" algn="ctr">
              <a:buNone/>
              <a:defRPr sz="1600"/>
            </a:lvl4pPr>
            <a:lvl5pPr marL="1828793" indent="0" algn="ctr">
              <a:buNone/>
              <a:defRPr sz="1600"/>
            </a:lvl5pPr>
            <a:lvl6pPr marL="2285991" indent="0" algn="ctr">
              <a:buNone/>
              <a:defRPr sz="1600"/>
            </a:lvl6pPr>
            <a:lvl7pPr marL="2743189" indent="0" algn="ctr">
              <a:buNone/>
              <a:defRPr sz="1600"/>
            </a:lvl7pPr>
            <a:lvl8pPr marL="3200387" indent="0" algn="ctr">
              <a:buNone/>
              <a:defRPr sz="1600"/>
            </a:lvl8pPr>
            <a:lvl9pPr marL="3657586" indent="0" algn="ctr">
              <a:buNone/>
              <a:defRPr sz="1600"/>
            </a:lvl9pPr>
          </a:lstStyle>
          <a:p>
            <a:r>
              <a:rPr lang="en-US"/>
              <a:t>Click to edit Master subtitle style</a:t>
            </a:r>
            <a:endParaRPr lang="en-US" dirty="0"/>
          </a:p>
        </p:txBody>
      </p:sp>
      <p:sp>
        <p:nvSpPr>
          <p:cNvPr id="9" name="Slide Number">
            <a:extLst>
              <a:ext uri="{FF2B5EF4-FFF2-40B4-BE49-F238E27FC236}">
                <a16:creationId xmlns:a16="http://schemas.microsoft.com/office/drawing/2014/main" xmlns="" id="{66686DBA-90DA-4033-B950-94CBD0D7A425}"/>
              </a:ext>
            </a:extLst>
          </p:cNvPr>
          <p:cNvSpPr>
            <a:spLocks noChangeArrowheads="1"/>
          </p:cNvSpPr>
          <p:nvPr userDrawn="1">
            <p:custDataLst>
              <p:tags r:id="rId6"/>
            </p:custDataLst>
          </p:nvPr>
        </p:nvSpPr>
        <p:spPr bwMode="black">
          <a:xfrm>
            <a:off x="11312525" y="6495942"/>
            <a:ext cx="325501" cy="141312"/>
          </a:xfrm>
          <a:prstGeom prst="rect">
            <a:avLst/>
          </a:prstGeom>
          <a:noFill/>
          <a:ln w="9525" algn="ctr">
            <a:noFill/>
            <a:miter lim="800000"/>
            <a:headEnd/>
            <a:tailEnd/>
          </a:ln>
          <a:effectLst/>
        </p:spPr>
        <p:txBody>
          <a:bodyPr wrap="square" lIns="0" tIns="0" rIns="0" bIns="0" anchor="b">
            <a:spAutoFit/>
          </a:bodyPr>
          <a:lstStyle/>
          <a:p>
            <a:pPr algn="r" defTabSz="610741"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1"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7" name="1. On-page tracker">
            <a:extLst>
              <a:ext uri="{FF2B5EF4-FFF2-40B4-BE49-F238E27FC236}">
                <a16:creationId xmlns:a16="http://schemas.microsoft.com/office/drawing/2014/main" xmlns="" id="{113DFDDF-7DA2-4E92-8555-8B9DB1295FAA}"/>
              </a:ext>
            </a:extLst>
          </p:cNvPr>
          <p:cNvSpPr>
            <a:spLocks noGrp="1"/>
          </p:cNvSpPr>
          <p:nvPr>
            <p:ph type="body" sz="quarter" idx="16" hasCustomPrompt="1"/>
            <p:custDataLst>
              <p:tags r:id="rId7"/>
            </p:custDataLst>
          </p:nvPr>
        </p:nvSpPr>
        <p:spPr>
          <a:xfrm>
            <a:off x="7156704" y="89320"/>
            <a:ext cx="4480560" cy="123111"/>
          </a:xfrm>
        </p:spPr>
        <p:txBody>
          <a:bodyPr vert="horz" wrap="square" lIns="0" tIns="0" rIns="0" bIns="0" rtlCol="0" anchor="ctr" anchorCtr="0">
            <a:spAutoFit/>
          </a:bodyPr>
          <a:lstStyle>
            <a:lvl1pPr algn="r">
              <a:defRPr lang="en-US" sz="800" dirty="0"/>
            </a:lvl1pPr>
          </a:lstStyle>
          <a:p>
            <a:pPr lvl="0" algn="r"/>
            <a:r>
              <a:rPr lang="en-US" dirty="0"/>
              <a:t>Chapter › Topic</a:t>
            </a:r>
          </a:p>
        </p:txBody>
      </p:sp>
      <p:sp>
        <p:nvSpPr>
          <p:cNvPr id="4" name="5. Source" hidden="1">
            <a:extLst>
              <a:ext uri="{FF2B5EF4-FFF2-40B4-BE49-F238E27FC236}">
                <a16:creationId xmlns:a16="http://schemas.microsoft.com/office/drawing/2014/main" xmlns="" id="{D5996C9F-0B14-4690-BA12-0BB36BF5CE02}"/>
              </a:ext>
            </a:extLst>
          </p:cNvPr>
          <p:cNvSpPr txBox="1"/>
          <p:nvPr userDrawn="1">
            <p:custDataLst>
              <p:tags r:id="rId8"/>
            </p:custDataLst>
          </p:nvPr>
        </p:nvSpPr>
        <p:spPr>
          <a:xfrm>
            <a:off x="554736" y="6501671"/>
            <a:ext cx="7277861" cy="123111"/>
          </a:xfrm>
          <a:prstGeom prst="rect">
            <a:avLst/>
          </a:prstGeom>
          <a:noFill/>
        </p:spPr>
        <p:txBody>
          <a:bodyPr vert="horz" wrap="square" rtlCol="0">
            <a:spAutoFit/>
          </a:bodyPr>
          <a:lstStyle/>
          <a:p>
            <a:r>
              <a:rPr lang="en-US" sz="800"/>
              <a:t>Source: …</a:t>
            </a:r>
            <a:endParaRPr lang="ru-RU" sz="800"/>
          </a:p>
        </p:txBody>
      </p:sp>
    </p:spTree>
    <p:extLst>
      <p:ext uri="{BB962C8B-B14F-4D97-AF65-F5344CB8AC3E}">
        <p14:creationId xmlns:p14="http://schemas.microsoft.com/office/powerpoint/2010/main" val="2681544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B98D989-7444-4FBE-ACD0-4EBCDED48634}"/>
              </a:ext>
            </a:extLst>
          </p:cNvPr>
          <p:cNvSpPr>
            <a:spLocks noGrp="1"/>
          </p:cNvSpPr>
          <p:nvPr>
            <p:ph type="title"/>
          </p:nvPr>
        </p:nvSpPr>
        <p:spPr/>
        <p:txBody>
          <a:bodyPr/>
          <a:lstStyle/>
          <a:p>
            <a:r>
              <a:rPr lang="en-US"/>
              <a:t>Click to edit Master title style</a:t>
            </a:r>
            <a:endParaRPr lang="ru-RU"/>
          </a:p>
        </p:txBody>
      </p:sp>
    </p:spTree>
    <p:extLst>
      <p:ext uri="{BB962C8B-B14F-4D97-AF65-F5344CB8AC3E}">
        <p14:creationId xmlns:p14="http://schemas.microsoft.com/office/powerpoint/2010/main" val="36471154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1.xml"/><Relationship Id="rId13" Type="http://schemas.openxmlformats.org/officeDocument/2006/relationships/tags" Target="../tags/tag6.xml"/><Relationship Id="rId18" Type="http://schemas.openxmlformats.org/officeDocument/2006/relationships/tags" Target="../tags/tag11.xml"/><Relationship Id="rId26" Type="http://schemas.openxmlformats.org/officeDocument/2006/relationships/tags" Target="../tags/tag19.xml"/><Relationship Id="rId39" Type="http://schemas.openxmlformats.org/officeDocument/2006/relationships/tags" Target="../tags/tag32.xml"/><Relationship Id="rId3" Type="http://schemas.openxmlformats.org/officeDocument/2006/relationships/slideLayout" Target="../slideLayouts/slideLayout3.xml"/><Relationship Id="rId21" Type="http://schemas.openxmlformats.org/officeDocument/2006/relationships/tags" Target="../tags/tag14.xml"/><Relationship Id="rId34" Type="http://schemas.openxmlformats.org/officeDocument/2006/relationships/tags" Target="../tags/tag27.xml"/><Relationship Id="rId42" Type="http://schemas.openxmlformats.org/officeDocument/2006/relationships/tags" Target="../tags/tag35.xml"/><Relationship Id="rId7" Type="http://schemas.openxmlformats.org/officeDocument/2006/relationships/vmlDrawing" Target="../drawings/vmlDrawing1.vml"/><Relationship Id="rId12" Type="http://schemas.openxmlformats.org/officeDocument/2006/relationships/tags" Target="../tags/tag5.xml"/><Relationship Id="rId17" Type="http://schemas.openxmlformats.org/officeDocument/2006/relationships/tags" Target="../tags/tag10.xml"/><Relationship Id="rId25" Type="http://schemas.openxmlformats.org/officeDocument/2006/relationships/tags" Target="../tags/tag18.xml"/><Relationship Id="rId33" Type="http://schemas.openxmlformats.org/officeDocument/2006/relationships/tags" Target="../tags/tag26.xml"/><Relationship Id="rId38" Type="http://schemas.openxmlformats.org/officeDocument/2006/relationships/tags" Target="../tags/tag31.xml"/><Relationship Id="rId2" Type="http://schemas.openxmlformats.org/officeDocument/2006/relationships/slideLayout" Target="../slideLayouts/slideLayout2.xml"/><Relationship Id="rId16" Type="http://schemas.openxmlformats.org/officeDocument/2006/relationships/tags" Target="../tags/tag9.xml"/><Relationship Id="rId20" Type="http://schemas.openxmlformats.org/officeDocument/2006/relationships/tags" Target="../tags/tag13.xml"/><Relationship Id="rId29" Type="http://schemas.openxmlformats.org/officeDocument/2006/relationships/tags" Target="../tags/tag22.xml"/><Relationship Id="rId41" Type="http://schemas.openxmlformats.org/officeDocument/2006/relationships/tags" Target="../tags/tag34.xm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tags" Target="../tags/tag4.xml"/><Relationship Id="rId24" Type="http://schemas.openxmlformats.org/officeDocument/2006/relationships/tags" Target="../tags/tag17.xml"/><Relationship Id="rId32" Type="http://schemas.openxmlformats.org/officeDocument/2006/relationships/tags" Target="../tags/tag25.xml"/><Relationship Id="rId37" Type="http://schemas.openxmlformats.org/officeDocument/2006/relationships/tags" Target="../tags/tag30.xml"/><Relationship Id="rId40" Type="http://schemas.openxmlformats.org/officeDocument/2006/relationships/tags" Target="../tags/tag33.xml"/><Relationship Id="rId5" Type="http://schemas.openxmlformats.org/officeDocument/2006/relationships/slideLayout" Target="../slideLayouts/slideLayout5.xml"/><Relationship Id="rId15" Type="http://schemas.openxmlformats.org/officeDocument/2006/relationships/tags" Target="../tags/tag8.xml"/><Relationship Id="rId23" Type="http://schemas.openxmlformats.org/officeDocument/2006/relationships/tags" Target="../tags/tag16.xml"/><Relationship Id="rId28" Type="http://schemas.openxmlformats.org/officeDocument/2006/relationships/tags" Target="../tags/tag21.xml"/><Relationship Id="rId36" Type="http://schemas.openxmlformats.org/officeDocument/2006/relationships/tags" Target="../tags/tag29.xml"/><Relationship Id="rId10" Type="http://schemas.openxmlformats.org/officeDocument/2006/relationships/tags" Target="../tags/tag3.xml"/><Relationship Id="rId19" Type="http://schemas.openxmlformats.org/officeDocument/2006/relationships/tags" Target="../tags/tag12.xml"/><Relationship Id="rId31" Type="http://schemas.openxmlformats.org/officeDocument/2006/relationships/tags" Target="../tags/tag24.xml"/><Relationship Id="rId44"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ags" Target="../tags/tag2.xml"/><Relationship Id="rId14" Type="http://schemas.openxmlformats.org/officeDocument/2006/relationships/tags" Target="../tags/tag7.xml"/><Relationship Id="rId22" Type="http://schemas.openxmlformats.org/officeDocument/2006/relationships/tags" Target="../tags/tag15.xml"/><Relationship Id="rId27" Type="http://schemas.openxmlformats.org/officeDocument/2006/relationships/tags" Target="../tags/tag20.xml"/><Relationship Id="rId30" Type="http://schemas.openxmlformats.org/officeDocument/2006/relationships/tags" Target="../tags/tag23.xml"/><Relationship Id="rId35" Type="http://schemas.openxmlformats.org/officeDocument/2006/relationships/tags" Target="../tags/tag28.xml"/><Relationship Id="rId43"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8"/>
            </p:custDataLst>
          </p:nvPr>
        </p:nvGraphicFramePr>
        <p:xfrm>
          <a:off x="0" y="0"/>
          <a:ext cx="215979" cy="161974"/>
        </p:xfrm>
        <a:graphic>
          <a:graphicData uri="http://schemas.openxmlformats.org/presentationml/2006/ole">
            <mc:AlternateContent xmlns:mc="http://schemas.openxmlformats.org/markup-compatibility/2006">
              <mc:Choice xmlns:v="urn:schemas-microsoft-com:vml" Requires="v">
                <p:oleObj spid="_x0000_s1031" name="Слайд think-cell" r:id="rId43" imgW="270" imgH="270" progId="TCLayout.ActiveDocument.1">
                  <p:embed/>
                </p:oleObj>
              </mc:Choice>
              <mc:Fallback>
                <p:oleObj name="Слайд think-cell" r:id="rId43" imgW="270" imgH="270" progId="TCLayout.ActiveDocument.1">
                  <p:embed/>
                  <p:pic>
                    <p:nvPicPr>
                      <p:cNvPr id="2" name="Object 1" hidden="1"/>
                      <p:cNvPicPr/>
                      <p:nvPr/>
                    </p:nvPicPr>
                    <p:blipFill>
                      <a:blip r:embed="rId44"/>
                      <a:stretch>
                        <a:fillRect/>
                      </a:stretch>
                    </p:blipFill>
                    <p:spPr>
                      <a:xfrm>
                        <a:off x="0" y="0"/>
                        <a:ext cx="215979" cy="161974"/>
                      </a:xfrm>
                      <a:prstGeom prst="rect">
                        <a:avLst/>
                      </a:prstGeom>
                    </p:spPr>
                  </p:pic>
                </p:oleObj>
              </mc:Fallback>
            </mc:AlternateContent>
          </a:graphicData>
        </a:graphic>
      </p:graphicFrame>
      <p:sp>
        <p:nvSpPr>
          <p:cNvPr id="6" name="Rectangle 5" hidden="1"/>
          <p:cNvSpPr/>
          <p:nvPr userDrawn="1">
            <p:custDataLst>
              <p:tags r:id="rId9"/>
            </p:custDataLst>
          </p:nvPr>
        </p:nvSpPr>
        <p:spPr bwMode="auto">
          <a:xfrm>
            <a:off x="0" y="0"/>
            <a:ext cx="215979" cy="161974"/>
          </a:xfrm>
          <a:prstGeom prst="rect">
            <a:avLst/>
          </a:prstGeom>
          <a:solidFill>
            <a:schemeClr val="bg2"/>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a:lnSpc>
                <a:spcPct val="100000"/>
              </a:lnSpc>
              <a:spcBef>
                <a:spcPct val="0"/>
              </a:spcBef>
              <a:spcAft>
                <a:spcPct val="0"/>
              </a:spcAft>
              <a:buFontTx/>
              <a:buNone/>
            </a:pPr>
            <a:endParaRPr lang="ru-RU" sz="2133" b="0" i="0" baseline="0" dirty="0">
              <a:solidFill>
                <a:schemeClr val="tx1"/>
              </a:solidFill>
              <a:latin typeface="Arial" panose="020B0604020202020204" pitchFamily="34" charset="0"/>
              <a:ea typeface="+mn-ea"/>
              <a:cs typeface="+mn-cs"/>
              <a:sym typeface="Arial" panose="020B0604020202020204" pitchFamily="34" charset="0"/>
            </a:endParaRPr>
          </a:p>
        </p:txBody>
      </p:sp>
      <p:sp>
        <p:nvSpPr>
          <p:cNvPr id="1033" name="doc id"/>
          <p:cNvSpPr>
            <a:spLocks noChangeArrowheads="1"/>
          </p:cNvSpPr>
          <p:nvPr/>
        </p:nvSpPr>
        <p:spPr bwMode="gray">
          <a:xfrm flipH="1">
            <a:off x="10658002" y="51835"/>
            <a:ext cx="1231563" cy="94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algn="r" defTabSz="1193860"/>
            <a:endParaRPr lang="ru-RU" sz="600" baseline="0" noProof="0" dirty="0">
              <a:solidFill>
                <a:schemeClr val="accent6"/>
              </a:solidFill>
              <a:latin typeface="+mn-lt"/>
              <a:ea typeface="+mn-ea"/>
            </a:endParaRPr>
          </a:p>
        </p:txBody>
      </p:sp>
      <p:sp>
        <p:nvSpPr>
          <p:cNvPr id="19" name="Title Placeholder 2"/>
          <p:cNvSpPr>
            <a:spLocks noGrp="1" noChangeArrowheads="1"/>
          </p:cNvSpPr>
          <p:nvPr>
            <p:ph type="title"/>
          </p:nvPr>
        </p:nvSpPr>
        <p:spPr bwMode="gray">
          <a:xfrm>
            <a:off x="272121" y="234865"/>
            <a:ext cx="10968576" cy="314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Autofit/>
          </a:bodyPr>
          <a:lstStyle/>
          <a:p>
            <a:pPr lvl="0" latinLnBrk="0"/>
            <a:endParaRPr lang="ru-RU" noProof="0" dirty="0"/>
          </a:p>
        </p:txBody>
      </p:sp>
      <p:sp>
        <p:nvSpPr>
          <p:cNvPr id="10" name="1. On-page tracker" hidden="1"/>
          <p:cNvSpPr>
            <a:spLocks noChangeArrowheads="1"/>
          </p:cNvSpPr>
          <p:nvPr userDrawn="1"/>
        </p:nvSpPr>
        <p:spPr bwMode="gray">
          <a:xfrm>
            <a:off x="272122" y="77303"/>
            <a:ext cx="448151"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ru-RU" sz="800" cap="all" baseline="0" noProof="0" dirty="0">
                <a:solidFill>
                  <a:schemeClr val="accent6"/>
                </a:solidFill>
                <a:latin typeface="+mn-lt"/>
                <a:ea typeface="+mn-ea"/>
              </a:rPr>
              <a:t>Tracker</a:t>
            </a:r>
          </a:p>
        </p:txBody>
      </p:sp>
      <p:sp>
        <p:nvSpPr>
          <p:cNvPr id="11" name="3. Unit of measure" hidden="1"/>
          <p:cNvSpPr txBox="1">
            <a:spLocks noChangeArrowheads="1"/>
          </p:cNvSpPr>
          <p:nvPr userDrawn="1"/>
        </p:nvSpPr>
        <p:spPr bwMode="gray">
          <a:xfrm>
            <a:off x="272121" y="566136"/>
            <a:ext cx="10968576"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o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ru-RU" sz="1600" baseline="0" noProof="0" dirty="0">
                <a:solidFill>
                  <a:schemeClr val="accent6"/>
                </a:solidFill>
                <a:latin typeface="+mn-lt"/>
                <a:ea typeface="+mn-ea"/>
              </a:rPr>
              <a:t>Unit of measure</a:t>
            </a:r>
          </a:p>
        </p:txBody>
      </p:sp>
      <p:sp>
        <p:nvSpPr>
          <p:cNvPr id="13" name="4. Footnote" hidden="1"/>
          <p:cNvSpPr txBox="1">
            <a:spLocks noChangeArrowheads="1"/>
          </p:cNvSpPr>
          <p:nvPr/>
        </p:nvSpPr>
        <p:spPr bwMode="gray">
          <a:xfrm>
            <a:off x="272121" y="6434030"/>
            <a:ext cx="10968576" cy="126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o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marL="85725" indent="-85725">
              <a:defRPr/>
            </a:pPr>
            <a:r>
              <a:rPr lang="ru-RU" sz="800" baseline="0" noProof="0" dirty="0">
                <a:solidFill>
                  <a:schemeClr val="accent6"/>
                </a:solidFill>
                <a:latin typeface="+mn-lt"/>
                <a:ea typeface="+mn-ea"/>
              </a:rPr>
              <a:t>1 Footnote</a:t>
            </a:r>
          </a:p>
        </p:txBody>
      </p:sp>
      <p:grpSp>
        <p:nvGrpSpPr>
          <p:cNvPr id="15" name="ACET" hidden="1"/>
          <p:cNvGrpSpPr>
            <a:grpSpLocks/>
          </p:cNvGrpSpPr>
          <p:nvPr userDrawn="1"/>
        </p:nvGrpSpPr>
        <p:grpSpPr bwMode="gray">
          <a:xfrm>
            <a:off x="1976207" y="1280062"/>
            <a:ext cx="5801188" cy="521558"/>
            <a:chOff x="915" y="708"/>
            <a:chExt cx="2686" cy="322"/>
          </a:xfrm>
        </p:grpSpPr>
        <p:cxnSp>
          <p:nvCxnSpPr>
            <p:cNvPr id="16" name="AutoShape 249"/>
            <p:cNvCxnSpPr>
              <a:cxnSpLocks noChangeShapeType="1"/>
              <a:stCxn id="18" idx="4"/>
              <a:endCxn id="18" idx="6"/>
            </p:cNvCxnSpPr>
            <p:nvPr/>
          </p:nvCxnSpPr>
          <p:spPr bwMode="gray">
            <a:xfrm>
              <a:off x="915" y="1030"/>
              <a:ext cx="2686" cy="0"/>
            </a:xfrm>
            <a:prstGeom prst="straightConnector1">
              <a:avLst/>
            </a:prstGeom>
            <a:noFill/>
            <a:ln w="9525">
              <a:gradFill flip="none" rotWithShape="1">
                <a:gsLst>
                  <a:gs pos="74000">
                    <a:schemeClr val="accent2"/>
                  </a:gs>
                  <a:gs pos="74000">
                    <a:schemeClr val="accent3"/>
                  </a:gs>
                </a:gsLst>
                <a:lin ang="0" scaled="1"/>
                <a:tileRect/>
              </a:gra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AutoShape 250"/>
            <p:cNvSpPr>
              <a:spLocks noChangeArrowheads="1"/>
            </p:cNvSpPr>
            <p:nvPr/>
          </p:nvSpPr>
          <p:spPr bwMode="gray">
            <a:xfrm>
              <a:off x="915" y="708"/>
              <a:ext cx="2686" cy="322"/>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ru-RU" sz="1600" b="1" baseline="0" noProof="0" dirty="0">
                  <a:solidFill>
                    <a:schemeClr val="tx2"/>
                  </a:solidFill>
                  <a:latin typeface="+mn-lt"/>
                  <a:ea typeface="+mn-ea"/>
                </a:rPr>
                <a:t>Название документа</a:t>
              </a:r>
            </a:p>
            <a:p>
              <a:r>
                <a:rPr lang="ru-RU" sz="1600" baseline="0" noProof="0" dirty="0">
                  <a:solidFill>
                    <a:schemeClr val="accent6"/>
                  </a:solidFill>
                  <a:latin typeface="+mn-lt"/>
                  <a:ea typeface="+mn-ea"/>
                </a:rPr>
                <a:t>Unit of measure</a:t>
              </a:r>
            </a:p>
          </p:txBody>
        </p:sp>
      </p:grpSp>
      <p:grpSp>
        <p:nvGrpSpPr>
          <p:cNvPr id="3" name="Sticker" hidden="1">
            <a:extLst>
              <a:ext uri="{FF2B5EF4-FFF2-40B4-BE49-F238E27FC236}">
                <a16:creationId xmlns:a16="http://schemas.microsoft.com/office/drawing/2014/main" xmlns="" id="{C503A2CE-3EC8-4A5A-A090-8C27E59F1E93}"/>
              </a:ext>
            </a:extLst>
          </p:cNvPr>
          <p:cNvGrpSpPr/>
          <p:nvPr userDrawn="1"/>
        </p:nvGrpSpPr>
        <p:grpSpPr>
          <a:xfrm>
            <a:off x="11458463" y="713614"/>
            <a:ext cx="428981" cy="153874"/>
            <a:chOff x="11458463" y="713614"/>
            <a:chExt cx="428981" cy="153874"/>
          </a:xfrm>
        </p:grpSpPr>
        <p:sp>
          <p:nvSpPr>
            <p:cNvPr id="20" name="StickerRectangle"/>
            <p:cNvSpPr>
              <a:spLocks noChangeArrowheads="1"/>
            </p:cNvSpPr>
            <p:nvPr/>
          </p:nvSpPr>
          <p:spPr bwMode="gray">
            <a:xfrm>
              <a:off x="11458463" y="713614"/>
              <a:ext cx="428981" cy="153874"/>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l" defTabSz="1193860">
                <a:buClr>
                  <a:schemeClr val="tx2"/>
                </a:buClr>
              </a:pPr>
              <a:r>
                <a:rPr lang="ru-RU" sz="800" baseline="0" dirty="0" err="1">
                  <a:solidFill>
                    <a:schemeClr val="accent6"/>
                  </a:solidFill>
                  <a:latin typeface="+mn-lt"/>
                  <a:ea typeface="+mn-ea"/>
                </a:rPr>
                <a:t>STICKER</a:t>
              </a:r>
              <a:endParaRPr lang="ru-RU" sz="800" baseline="0" dirty="0">
                <a:solidFill>
                  <a:schemeClr val="accent6"/>
                </a:solidFill>
                <a:latin typeface="+mn-lt"/>
                <a:ea typeface="+mn-ea"/>
              </a:endParaRPr>
            </a:p>
          </p:txBody>
        </p:sp>
        <p:cxnSp>
          <p:nvCxnSpPr>
            <p:cNvPr id="22" name="AutoShape 32"/>
            <p:cNvCxnSpPr>
              <a:cxnSpLocks noChangeShapeType="1"/>
              <a:stCxn id="20" idx="4"/>
              <a:endCxn id="20" idx="6"/>
            </p:cNvCxnSpPr>
            <p:nvPr/>
          </p:nvCxnSpPr>
          <p:spPr bwMode="gray">
            <a:xfrm>
              <a:off x="11458463" y="867488"/>
              <a:ext cx="428981" cy="0"/>
            </a:xfrm>
            <a:prstGeom prst="straightConnector1">
              <a:avLst/>
            </a:prstGeom>
            <a:noFill/>
            <a:ln w="12700">
              <a:gradFill flip="none" rotWithShape="1">
                <a:gsLst>
                  <a:gs pos="29000">
                    <a:schemeClr val="accent3"/>
                  </a:gs>
                  <a:gs pos="71000">
                    <a:schemeClr val="tx2"/>
                  </a:gs>
                </a:gsLst>
                <a:lin ang="0" scaled="1"/>
                <a:tileRect/>
              </a:gradFill>
              <a:round/>
              <a:headEnd type="oval"/>
              <a:tailEnd/>
            </a:ln>
            <a:effectLst>
              <a:glow rad="25400">
                <a:schemeClr val="accent3">
                  <a:alpha val="20000"/>
                </a:schemeClr>
              </a:glow>
            </a:effectLst>
            <a:extLst>
              <a:ext uri="{909E8E84-426E-40DD-AFC4-6F175D3DCCD1}">
                <a14:hiddenFill xmlns:a14="http://schemas.microsoft.com/office/drawing/2010/main">
                  <a:noFill/>
                </a14:hiddenFill>
              </a:ext>
            </a:extLst>
          </p:spPr>
        </p:cxnSp>
      </p:grpSp>
      <p:grpSp>
        <p:nvGrpSpPr>
          <p:cNvPr id="23" name="LegendBoxes" hidden="1"/>
          <p:cNvGrpSpPr/>
          <p:nvPr userDrawn="1"/>
        </p:nvGrpSpPr>
        <p:grpSpPr bwMode="gray">
          <a:xfrm>
            <a:off x="11108191" y="3577922"/>
            <a:ext cx="779280" cy="1017727"/>
            <a:chOff x="7835905" y="279400"/>
            <a:chExt cx="763755" cy="997467"/>
          </a:xfrm>
        </p:grpSpPr>
        <p:sp>
          <p:nvSpPr>
            <p:cNvPr id="24" name="RectangleLegend1"/>
            <p:cNvSpPr>
              <a:spLocks noChangeArrowheads="1"/>
            </p:cNvSpPr>
            <p:nvPr/>
          </p:nvSpPr>
          <p:spPr bwMode="gray">
            <a:xfrm>
              <a:off x="7835905" y="290513"/>
              <a:ext cx="165100" cy="160338"/>
            </a:xfrm>
            <a:prstGeom prst="rect">
              <a:avLst/>
            </a:prstGeom>
            <a:solidFill>
              <a:schemeClr val="accent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sz="1632" baseline="0" dirty="0">
                <a:latin typeface="+mn-lt"/>
                <a:ea typeface="+mn-ea"/>
              </a:endParaRPr>
            </a:p>
          </p:txBody>
        </p:sp>
        <p:sp>
          <p:nvSpPr>
            <p:cNvPr id="25" name="RectangleLegend2"/>
            <p:cNvSpPr>
              <a:spLocks noChangeArrowheads="1"/>
            </p:cNvSpPr>
            <p:nvPr/>
          </p:nvSpPr>
          <p:spPr bwMode="gray">
            <a:xfrm>
              <a:off x="7835905" y="560388"/>
              <a:ext cx="165100" cy="160338"/>
            </a:xfrm>
            <a:prstGeom prst="rect">
              <a:avLst/>
            </a:prstGeom>
            <a:solidFill>
              <a:schemeClr val="accent2"/>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sz="1632" baseline="0" dirty="0">
                <a:latin typeface="+mn-lt"/>
                <a:ea typeface="+mn-ea"/>
              </a:endParaRPr>
            </a:p>
          </p:txBody>
        </p:sp>
        <p:sp>
          <p:nvSpPr>
            <p:cNvPr id="26" name="RectangleLegend3"/>
            <p:cNvSpPr>
              <a:spLocks noChangeArrowheads="1"/>
            </p:cNvSpPr>
            <p:nvPr/>
          </p:nvSpPr>
          <p:spPr bwMode="gray">
            <a:xfrm>
              <a:off x="7835905" y="831851"/>
              <a:ext cx="165100" cy="160338"/>
            </a:xfrm>
            <a:prstGeom prst="rect">
              <a:avLst/>
            </a:prstGeom>
            <a:solidFill>
              <a:schemeClr val="accent3"/>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sz="1632" baseline="0" dirty="0">
                <a:latin typeface="+mn-lt"/>
                <a:ea typeface="+mn-ea"/>
              </a:endParaRPr>
            </a:p>
          </p:txBody>
        </p:sp>
        <p:sp>
          <p:nvSpPr>
            <p:cNvPr id="27" name="RectangleLegend4"/>
            <p:cNvSpPr>
              <a:spLocks noChangeArrowheads="1"/>
            </p:cNvSpPr>
            <p:nvPr/>
          </p:nvSpPr>
          <p:spPr bwMode="gray">
            <a:xfrm>
              <a:off x="7835905" y="1103313"/>
              <a:ext cx="165100" cy="160338"/>
            </a:xfrm>
            <a:prstGeom prst="rect">
              <a:avLst/>
            </a:prstGeom>
            <a:solidFill>
              <a:schemeClr val="accent4"/>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sz="1632" baseline="0" dirty="0">
                <a:latin typeface="+mn-lt"/>
                <a:ea typeface="+mn-ea"/>
              </a:endParaRPr>
            </a:p>
          </p:txBody>
        </p:sp>
        <p:sp>
          <p:nvSpPr>
            <p:cNvPr id="28" name="Legend1"/>
            <p:cNvSpPr>
              <a:spLocks noChangeArrowheads="1"/>
            </p:cNvSpPr>
            <p:nvPr/>
          </p:nvSpPr>
          <p:spPr bwMode="gray">
            <a:xfrm>
              <a:off x="8089905" y="27940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ru-RU" sz="1200" baseline="0" dirty="0">
                  <a:latin typeface="+mn-lt"/>
                  <a:ea typeface="+mn-ea"/>
                </a:rPr>
                <a:t>Legend</a:t>
              </a:r>
            </a:p>
          </p:txBody>
        </p:sp>
        <p:sp>
          <p:nvSpPr>
            <p:cNvPr id="29" name="Legend2"/>
            <p:cNvSpPr>
              <a:spLocks noChangeArrowheads="1"/>
            </p:cNvSpPr>
            <p:nvPr/>
          </p:nvSpPr>
          <p:spPr bwMode="gray">
            <a:xfrm>
              <a:off x="8089905" y="54927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ru-RU" sz="1200" baseline="0" dirty="0">
                  <a:latin typeface="+mn-lt"/>
                  <a:ea typeface="+mn-ea"/>
                </a:rPr>
                <a:t>Legend</a:t>
              </a:r>
            </a:p>
          </p:txBody>
        </p:sp>
        <p:sp>
          <p:nvSpPr>
            <p:cNvPr id="30" name="Legend3"/>
            <p:cNvSpPr>
              <a:spLocks noChangeArrowheads="1"/>
            </p:cNvSpPr>
            <p:nvPr/>
          </p:nvSpPr>
          <p:spPr bwMode="gray">
            <a:xfrm>
              <a:off x="8089905" y="820738"/>
              <a:ext cx="509588"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ru-RU" sz="1200" baseline="0" dirty="0">
                  <a:latin typeface="+mn-lt"/>
                  <a:ea typeface="+mn-ea"/>
                </a:rPr>
                <a:t>Legend</a:t>
              </a:r>
            </a:p>
          </p:txBody>
        </p:sp>
        <p:sp>
          <p:nvSpPr>
            <p:cNvPr id="31" name="Legend4"/>
            <p:cNvSpPr>
              <a:spLocks noChangeArrowheads="1"/>
            </p:cNvSpPr>
            <p:nvPr/>
          </p:nvSpPr>
          <p:spPr bwMode="gray">
            <a:xfrm>
              <a:off x="8089905" y="1092201"/>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ru-RU" sz="1200" baseline="0" dirty="0">
                  <a:latin typeface="+mn-lt"/>
                  <a:ea typeface="+mn-ea"/>
                </a:rPr>
                <a:t>Legend</a:t>
              </a:r>
            </a:p>
          </p:txBody>
        </p:sp>
      </p:grpSp>
      <p:grpSp>
        <p:nvGrpSpPr>
          <p:cNvPr id="32" name="LegendLines" hidden="1"/>
          <p:cNvGrpSpPr/>
          <p:nvPr userDrawn="1"/>
        </p:nvGrpSpPr>
        <p:grpSpPr bwMode="gray">
          <a:xfrm>
            <a:off x="10794127" y="989378"/>
            <a:ext cx="1093344" cy="745084"/>
            <a:chOff x="7540629" y="279400"/>
            <a:chExt cx="1071563" cy="730251"/>
          </a:xfrm>
        </p:grpSpPr>
        <p:sp>
          <p:nvSpPr>
            <p:cNvPr id="33" name="LineLegend1"/>
            <p:cNvSpPr>
              <a:spLocks noChangeShapeType="1"/>
            </p:cNvSpPr>
            <p:nvPr/>
          </p:nvSpPr>
          <p:spPr bwMode="gray">
            <a:xfrm>
              <a:off x="7540629" y="369888"/>
              <a:ext cx="457200" cy="0"/>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sz="1632" baseline="0" dirty="0">
                <a:latin typeface="+mn-lt"/>
                <a:ea typeface="+mn-ea"/>
              </a:endParaRPr>
            </a:p>
          </p:txBody>
        </p:sp>
        <p:sp>
          <p:nvSpPr>
            <p:cNvPr id="34" name="LineLegend2"/>
            <p:cNvSpPr>
              <a:spLocks noChangeShapeType="1"/>
            </p:cNvSpPr>
            <p:nvPr/>
          </p:nvSpPr>
          <p:spPr bwMode="gray">
            <a:xfrm>
              <a:off x="7540629" y="638175"/>
              <a:ext cx="457200" cy="0"/>
            </a:xfrm>
            <a:prstGeom prst="line">
              <a:avLst/>
            </a:prstGeom>
            <a:noFill/>
            <a:ln w="28575">
              <a:solidFill>
                <a:schemeClr val="accent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sz="1632" baseline="0" dirty="0">
                <a:latin typeface="+mn-lt"/>
                <a:ea typeface="+mn-ea"/>
              </a:endParaRPr>
            </a:p>
          </p:txBody>
        </p:sp>
        <p:sp>
          <p:nvSpPr>
            <p:cNvPr id="35" name="LineLegend3"/>
            <p:cNvSpPr>
              <a:spLocks noChangeShapeType="1"/>
            </p:cNvSpPr>
            <p:nvPr/>
          </p:nvSpPr>
          <p:spPr bwMode="gray">
            <a:xfrm>
              <a:off x="7540629" y="915988"/>
              <a:ext cx="457200" cy="0"/>
            </a:xfrm>
            <a:prstGeom prst="line">
              <a:avLst/>
            </a:prstGeom>
            <a:noFill/>
            <a:ln w="28575">
              <a:solidFill>
                <a:schemeClr val="accent2"/>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sz="1632" baseline="0" dirty="0">
                <a:latin typeface="+mn-lt"/>
                <a:ea typeface="+mn-ea"/>
              </a:endParaRPr>
            </a:p>
          </p:txBody>
        </p:sp>
        <p:sp>
          <p:nvSpPr>
            <p:cNvPr id="36" name="Legend1"/>
            <p:cNvSpPr>
              <a:spLocks noChangeArrowheads="1"/>
            </p:cNvSpPr>
            <p:nvPr/>
          </p:nvSpPr>
          <p:spPr bwMode="gray">
            <a:xfrm>
              <a:off x="8102604" y="279400"/>
              <a:ext cx="509588"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ru-RU" sz="1200" baseline="0" dirty="0">
                  <a:latin typeface="+mn-lt"/>
                  <a:ea typeface="+mn-ea"/>
                </a:rPr>
                <a:t>Legend</a:t>
              </a:r>
            </a:p>
          </p:txBody>
        </p:sp>
        <p:sp>
          <p:nvSpPr>
            <p:cNvPr id="37" name="Legend2"/>
            <p:cNvSpPr>
              <a:spLocks noChangeArrowheads="1"/>
            </p:cNvSpPr>
            <p:nvPr/>
          </p:nvSpPr>
          <p:spPr bwMode="gray">
            <a:xfrm>
              <a:off x="8102604" y="546100"/>
              <a:ext cx="509588"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ru-RU" sz="1200" baseline="0" dirty="0">
                  <a:latin typeface="+mn-lt"/>
                  <a:ea typeface="+mn-ea"/>
                </a:rPr>
                <a:t>Legend</a:t>
              </a:r>
            </a:p>
          </p:txBody>
        </p:sp>
        <p:sp>
          <p:nvSpPr>
            <p:cNvPr id="38" name="Legend3"/>
            <p:cNvSpPr>
              <a:spLocks noChangeArrowheads="1"/>
            </p:cNvSpPr>
            <p:nvPr/>
          </p:nvSpPr>
          <p:spPr bwMode="gray">
            <a:xfrm>
              <a:off x="8102604" y="825501"/>
              <a:ext cx="509588"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ru-RU" sz="1200" baseline="0" dirty="0">
                  <a:latin typeface="+mn-lt"/>
                  <a:ea typeface="+mn-ea"/>
                </a:rPr>
                <a:t>Legend</a:t>
              </a:r>
            </a:p>
          </p:txBody>
        </p:sp>
      </p:grpSp>
      <p:grpSp>
        <p:nvGrpSpPr>
          <p:cNvPr id="39" name="LegendMoons" hidden="1"/>
          <p:cNvGrpSpPr/>
          <p:nvPr userDrawn="1"/>
        </p:nvGrpSpPr>
        <p:grpSpPr bwMode="gray">
          <a:xfrm>
            <a:off x="11040160" y="4865904"/>
            <a:ext cx="847310" cy="1333054"/>
            <a:chOff x="7769225" y="250825"/>
            <a:chExt cx="830430" cy="1306516"/>
          </a:xfrm>
        </p:grpSpPr>
        <p:grpSp>
          <p:nvGrpSpPr>
            <p:cNvPr id="40" name="MoonLegend1"/>
            <p:cNvGrpSpPr>
              <a:grpSpLocks noChangeAspect="1"/>
            </p:cNvGrpSpPr>
            <p:nvPr>
              <p:custDataLst>
                <p:tags r:id="rId28"/>
              </p:custDataLst>
            </p:nvPr>
          </p:nvGrpSpPr>
          <p:grpSpPr bwMode="gray">
            <a:xfrm>
              <a:off x="7769225" y="250825"/>
              <a:ext cx="209550" cy="209551"/>
              <a:chOff x="4533" y="183"/>
              <a:chExt cx="144" cy="144"/>
            </a:xfrm>
          </p:grpSpPr>
          <p:sp>
            <p:nvSpPr>
              <p:cNvPr id="58" name="Oval 38"/>
              <p:cNvSpPr>
                <a:spLocks noChangeAspect="1" noChangeArrowheads="1"/>
              </p:cNvSpPr>
              <p:nvPr>
                <p:custDataLst>
                  <p:tags r:id="rId41"/>
                </p:custDataLst>
              </p:nvPr>
            </p:nvSpPr>
            <p:spPr bwMode="gray">
              <a:xfrm>
                <a:off x="4533" y="183"/>
                <a:ext cx="144" cy="144"/>
              </a:xfrm>
              <a:prstGeom prst="ellipse">
                <a:avLst/>
              </a:prstGeom>
              <a:solidFill>
                <a:schemeClr val="tx2"/>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sz="1632" baseline="0" dirty="0">
                  <a:latin typeface="+mn-lt"/>
                  <a:ea typeface="+mn-ea"/>
                </a:endParaRPr>
              </a:p>
            </p:txBody>
          </p:sp>
          <p:sp>
            <p:nvSpPr>
              <p:cNvPr id="59" name="Arc 39"/>
              <p:cNvSpPr>
                <a:spLocks noChangeAspect="1"/>
              </p:cNvSpPr>
              <p:nvPr>
                <p:custDataLst>
                  <p:tags r:id="rId42"/>
                </p:custDataLst>
              </p:nvPr>
            </p:nvSpPr>
            <p:spPr bwMode="gray">
              <a:xfrm>
                <a:off x="4533" y="183"/>
                <a:ext cx="144" cy="144"/>
              </a:xfrm>
              <a:prstGeom prst="arc">
                <a:avLst>
                  <a:gd name="adj1" fmla="val 16200000"/>
                  <a:gd name="adj2" fmla="val 5400000"/>
                </a:avLst>
              </a:prstGeom>
              <a:solidFill>
                <a:schemeClr val="accent3"/>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sz="1632" baseline="0" dirty="0">
                  <a:latin typeface="+mn-lt"/>
                  <a:ea typeface="+mn-ea"/>
                </a:endParaRPr>
              </a:p>
            </p:txBody>
          </p:sp>
        </p:grpSp>
        <p:grpSp>
          <p:nvGrpSpPr>
            <p:cNvPr id="41" name="MoonLegend2"/>
            <p:cNvGrpSpPr>
              <a:grpSpLocks noChangeAspect="1"/>
            </p:cNvGrpSpPr>
            <p:nvPr>
              <p:custDataLst>
                <p:tags r:id="rId29"/>
              </p:custDataLst>
            </p:nvPr>
          </p:nvGrpSpPr>
          <p:grpSpPr bwMode="gray">
            <a:xfrm>
              <a:off x="7769225" y="525066"/>
              <a:ext cx="209550" cy="209551"/>
              <a:chOff x="1694" y="2044"/>
              <a:chExt cx="160" cy="160"/>
            </a:xfrm>
          </p:grpSpPr>
          <p:sp>
            <p:nvSpPr>
              <p:cNvPr id="56" name="Oval 41"/>
              <p:cNvSpPr>
                <a:spLocks noChangeAspect="1" noChangeArrowheads="1"/>
              </p:cNvSpPr>
              <p:nvPr>
                <p:custDataLst>
                  <p:tags r:id="rId39"/>
                </p:custDataLst>
              </p:nvPr>
            </p:nvSpPr>
            <p:spPr bwMode="gray">
              <a:xfrm>
                <a:off x="1694" y="2044"/>
                <a:ext cx="160" cy="160"/>
              </a:xfrm>
              <a:prstGeom prst="ellipse">
                <a:avLst/>
              </a:prstGeom>
              <a:solidFill>
                <a:schemeClr val="tx2"/>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sz="1632" baseline="0" dirty="0">
                  <a:latin typeface="+mn-lt"/>
                  <a:ea typeface="+mn-ea"/>
                </a:endParaRPr>
              </a:p>
            </p:txBody>
          </p:sp>
          <p:sp>
            <p:nvSpPr>
              <p:cNvPr id="57" name="Arc 42"/>
              <p:cNvSpPr>
                <a:spLocks noChangeAspect="1"/>
              </p:cNvSpPr>
              <p:nvPr>
                <p:custDataLst>
                  <p:tags r:id="rId40"/>
                </p:custDataLst>
              </p:nvPr>
            </p:nvSpPr>
            <p:spPr bwMode="gray">
              <a:xfrm>
                <a:off x="1694" y="2044"/>
                <a:ext cx="160" cy="160"/>
              </a:xfrm>
              <a:prstGeom prst="arc">
                <a:avLst/>
              </a:prstGeom>
              <a:solidFill>
                <a:schemeClr val="accent3"/>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sz="1632" baseline="0" dirty="0">
                  <a:latin typeface="+mn-lt"/>
                  <a:ea typeface="+mn-ea"/>
                </a:endParaRPr>
              </a:p>
            </p:txBody>
          </p:sp>
        </p:grpSp>
        <p:grpSp>
          <p:nvGrpSpPr>
            <p:cNvPr id="42" name="MoonLegend4"/>
            <p:cNvGrpSpPr>
              <a:grpSpLocks noChangeAspect="1"/>
            </p:cNvGrpSpPr>
            <p:nvPr>
              <p:custDataLst>
                <p:tags r:id="rId30"/>
              </p:custDataLst>
            </p:nvPr>
          </p:nvGrpSpPr>
          <p:grpSpPr bwMode="gray">
            <a:xfrm>
              <a:off x="7769225" y="1073548"/>
              <a:ext cx="209550" cy="209551"/>
              <a:chOff x="4495" y="1198"/>
              <a:chExt cx="160" cy="160"/>
            </a:xfrm>
          </p:grpSpPr>
          <p:sp>
            <p:nvSpPr>
              <p:cNvPr id="54" name="Oval 47"/>
              <p:cNvSpPr>
                <a:spLocks noChangeAspect="1" noChangeArrowheads="1"/>
              </p:cNvSpPr>
              <p:nvPr>
                <p:custDataLst>
                  <p:tags r:id="rId37"/>
                </p:custDataLst>
              </p:nvPr>
            </p:nvSpPr>
            <p:spPr bwMode="gray">
              <a:xfrm>
                <a:off x="4495" y="1198"/>
                <a:ext cx="160" cy="160"/>
              </a:xfrm>
              <a:prstGeom prst="ellipse">
                <a:avLst/>
              </a:prstGeom>
              <a:solidFill>
                <a:schemeClr val="tx2"/>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sz="1632" baseline="0" dirty="0">
                  <a:latin typeface="+mn-lt"/>
                  <a:ea typeface="+mn-ea"/>
                </a:endParaRPr>
              </a:p>
            </p:txBody>
          </p:sp>
          <p:sp>
            <p:nvSpPr>
              <p:cNvPr id="55" name="Arc 48"/>
              <p:cNvSpPr>
                <a:spLocks noChangeAspect="1"/>
              </p:cNvSpPr>
              <p:nvPr>
                <p:custDataLst>
                  <p:tags r:id="rId38"/>
                </p:custDataLst>
              </p:nvPr>
            </p:nvSpPr>
            <p:spPr bwMode="gray">
              <a:xfrm>
                <a:off x="4495" y="1198"/>
                <a:ext cx="160" cy="160"/>
              </a:xfrm>
              <a:prstGeom prst="arc">
                <a:avLst>
                  <a:gd name="adj1" fmla="val 16200000"/>
                  <a:gd name="adj2" fmla="val 10800000"/>
                </a:avLst>
              </a:prstGeom>
              <a:solidFill>
                <a:schemeClr val="accent3"/>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sz="1632" baseline="0" dirty="0">
                  <a:latin typeface="+mn-lt"/>
                  <a:ea typeface="+mn-ea"/>
                </a:endParaRPr>
              </a:p>
            </p:txBody>
          </p:sp>
        </p:grpSp>
        <p:grpSp>
          <p:nvGrpSpPr>
            <p:cNvPr id="43" name="MoonLegend5"/>
            <p:cNvGrpSpPr>
              <a:grpSpLocks noChangeAspect="1"/>
            </p:cNvGrpSpPr>
            <p:nvPr>
              <p:custDataLst>
                <p:tags r:id="rId31"/>
              </p:custDataLst>
            </p:nvPr>
          </p:nvGrpSpPr>
          <p:grpSpPr bwMode="gray">
            <a:xfrm>
              <a:off x="7769225" y="1347790"/>
              <a:ext cx="209550" cy="209551"/>
              <a:chOff x="4495" y="1440"/>
              <a:chExt cx="160" cy="160"/>
            </a:xfrm>
          </p:grpSpPr>
          <p:sp>
            <p:nvSpPr>
              <p:cNvPr id="52" name="Oval 50"/>
              <p:cNvSpPr>
                <a:spLocks noChangeAspect="1" noChangeArrowheads="1"/>
              </p:cNvSpPr>
              <p:nvPr>
                <p:custDataLst>
                  <p:tags r:id="rId35"/>
                </p:custDataLst>
              </p:nvPr>
            </p:nvSpPr>
            <p:spPr bwMode="gray">
              <a:xfrm>
                <a:off x="4495" y="1440"/>
                <a:ext cx="160" cy="160"/>
              </a:xfrm>
              <a:prstGeom prst="ellipse">
                <a:avLst/>
              </a:prstGeom>
              <a:solidFill>
                <a:schemeClr val="accent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sz="1632" baseline="0" dirty="0">
                  <a:latin typeface="+mn-lt"/>
                  <a:ea typeface="+mn-ea"/>
                </a:endParaRPr>
              </a:p>
            </p:txBody>
          </p:sp>
          <p:sp>
            <p:nvSpPr>
              <p:cNvPr id="53" name="Oval 51"/>
              <p:cNvSpPr>
                <a:spLocks noChangeAspect="1" noChangeArrowheads="1"/>
              </p:cNvSpPr>
              <p:nvPr>
                <p:custDataLst>
                  <p:tags r:id="rId36"/>
                </p:custDataLst>
              </p:nvPr>
            </p:nvSpPr>
            <p:spPr bwMode="gray">
              <a:xfrm>
                <a:off x="4495" y="1440"/>
                <a:ext cx="160" cy="160"/>
              </a:xfrm>
              <a:prstGeom prst="arc">
                <a:avLst>
                  <a:gd name="adj1" fmla="val 16200000"/>
                  <a:gd name="adj2" fmla="val 16200000"/>
                </a:avLst>
              </a:prstGeom>
              <a:solidFill>
                <a:schemeClr val="accent3"/>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sz="1632" baseline="0" dirty="0">
                  <a:latin typeface="+mn-lt"/>
                  <a:ea typeface="+mn-ea"/>
                </a:endParaRPr>
              </a:p>
            </p:txBody>
          </p:sp>
        </p:grpSp>
        <p:grpSp>
          <p:nvGrpSpPr>
            <p:cNvPr id="44" name="MoonLegend3"/>
            <p:cNvGrpSpPr>
              <a:grpSpLocks noChangeAspect="1"/>
            </p:cNvGrpSpPr>
            <p:nvPr>
              <p:custDataLst>
                <p:tags r:id="rId32"/>
              </p:custDataLst>
            </p:nvPr>
          </p:nvGrpSpPr>
          <p:grpSpPr bwMode="gray">
            <a:xfrm>
              <a:off x="7769225" y="799307"/>
              <a:ext cx="209550" cy="209551"/>
              <a:chOff x="4495" y="1198"/>
              <a:chExt cx="160" cy="160"/>
            </a:xfrm>
          </p:grpSpPr>
          <p:sp>
            <p:nvSpPr>
              <p:cNvPr id="50" name="Oval 47"/>
              <p:cNvSpPr>
                <a:spLocks noChangeAspect="1" noChangeArrowheads="1"/>
              </p:cNvSpPr>
              <p:nvPr>
                <p:custDataLst>
                  <p:tags r:id="rId33"/>
                </p:custDataLst>
              </p:nvPr>
            </p:nvSpPr>
            <p:spPr bwMode="gray">
              <a:xfrm>
                <a:off x="4495" y="1198"/>
                <a:ext cx="160" cy="160"/>
              </a:xfrm>
              <a:prstGeom prst="ellipse">
                <a:avLst/>
              </a:prstGeom>
              <a:solidFill>
                <a:schemeClr val="tx2"/>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sz="1632" baseline="0" dirty="0">
                  <a:latin typeface="+mn-lt"/>
                  <a:ea typeface="+mn-ea"/>
                </a:endParaRPr>
              </a:p>
            </p:txBody>
          </p:sp>
          <p:sp>
            <p:nvSpPr>
              <p:cNvPr id="51" name="Arc 48"/>
              <p:cNvSpPr>
                <a:spLocks noChangeAspect="1"/>
              </p:cNvSpPr>
              <p:nvPr>
                <p:custDataLst>
                  <p:tags r:id="rId34"/>
                </p:custDataLst>
              </p:nvPr>
            </p:nvSpPr>
            <p:spPr bwMode="gray">
              <a:xfrm>
                <a:off x="4495" y="1198"/>
                <a:ext cx="160" cy="160"/>
              </a:xfrm>
              <a:prstGeom prst="arc">
                <a:avLst>
                  <a:gd name="adj1" fmla="val 16200000"/>
                  <a:gd name="adj2" fmla="val 5400000"/>
                </a:avLst>
              </a:prstGeom>
              <a:solidFill>
                <a:schemeClr val="accent3"/>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sz="1632" baseline="0" dirty="0">
                  <a:latin typeface="+mn-lt"/>
                  <a:ea typeface="+mn-ea"/>
                </a:endParaRPr>
              </a:p>
            </p:txBody>
          </p:sp>
        </p:grpSp>
        <p:sp>
          <p:nvSpPr>
            <p:cNvPr id="45" name="Legend1"/>
            <p:cNvSpPr>
              <a:spLocks noChangeArrowheads="1"/>
            </p:cNvSpPr>
            <p:nvPr/>
          </p:nvSpPr>
          <p:spPr bwMode="gray">
            <a:xfrm>
              <a:off x="8089900" y="263525"/>
              <a:ext cx="509755" cy="18466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ru-RU" sz="1200" baseline="0" dirty="0">
                  <a:latin typeface="+mn-lt"/>
                  <a:ea typeface="+mn-ea"/>
                </a:rPr>
                <a:t>Legend</a:t>
              </a:r>
            </a:p>
          </p:txBody>
        </p:sp>
        <p:sp>
          <p:nvSpPr>
            <p:cNvPr id="46" name="Legend2"/>
            <p:cNvSpPr>
              <a:spLocks noChangeArrowheads="1"/>
            </p:cNvSpPr>
            <p:nvPr/>
          </p:nvSpPr>
          <p:spPr bwMode="gray">
            <a:xfrm>
              <a:off x="8089900" y="538163"/>
              <a:ext cx="509755" cy="18466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ru-RU" sz="1200" baseline="0" dirty="0">
                  <a:latin typeface="+mn-lt"/>
                  <a:ea typeface="+mn-ea"/>
                </a:rPr>
                <a:t>Legend</a:t>
              </a:r>
            </a:p>
          </p:txBody>
        </p:sp>
        <p:sp>
          <p:nvSpPr>
            <p:cNvPr id="47" name="Legend3"/>
            <p:cNvSpPr>
              <a:spLocks noChangeArrowheads="1"/>
            </p:cNvSpPr>
            <p:nvPr/>
          </p:nvSpPr>
          <p:spPr bwMode="gray">
            <a:xfrm>
              <a:off x="8089900" y="812802"/>
              <a:ext cx="509755" cy="18466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ru-RU" sz="1200" baseline="0" dirty="0">
                  <a:latin typeface="+mn-lt"/>
                  <a:ea typeface="+mn-ea"/>
                </a:rPr>
                <a:t>Legend</a:t>
              </a:r>
            </a:p>
          </p:txBody>
        </p:sp>
        <p:sp>
          <p:nvSpPr>
            <p:cNvPr id="48" name="Legend4"/>
            <p:cNvSpPr>
              <a:spLocks noChangeArrowheads="1"/>
            </p:cNvSpPr>
            <p:nvPr/>
          </p:nvSpPr>
          <p:spPr bwMode="gray">
            <a:xfrm>
              <a:off x="8089900" y="1084265"/>
              <a:ext cx="509755" cy="18466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ru-RU" sz="1200" baseline="0" dirty="0">
                  <a:latin typeface="+mn-lt"/>
                  <a:ea typeface="+mn-ea"/>
                </a:rPr>
                <a:t>Legend</a:t>
              </a:r>
            </a:p>
          </p:txBody>
        </p:sp>
        <p:sp>
          <p:nvSpPr>
            <p:cNvPr id="49" name="Legend5"/>
            <p:cNvSpPr>
              <a:spLocks noChangeArrowheads="1"/>
            </p:cNvSpPr>
            <p:nvPr/>
          </p:nvSpPr>
          <p:spPr bwMode="gray">
            <a:xfrm>
              <a:off x="8089900" y="1360490"/>
              <a:ext cx="509755" cy="18466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ru-RU" sz="1200" baseline="0" dirty="0">
                  <a:latin typeface="+mn-lt"/>
                  <a:ea typeface="+mn-ea"/>
                </a:rPr>
                <a:t>Legend</a:t>
              </a:r>
            </a:p>
          </p:txBody>
        </p:sp>
      </p:grpSp>
      <p:sp>
        <p:nvSpPr>
          <p:cNvPr id="60" name="SlideBottomBar" hidden="1"/>
          <p:cNvSpPr/>
          <p:nvPr userDrawn="1"/>
        </p:nvSpPr>
        <p:spPr>
          <a:xfrm>
            <a:off x="12003218" y="6639739"/>
            <a:ext cx="46648" cy="126340"/>
          </a:xfrm>
          <a:prstGeom prst="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32" baseline="0" dirty="0">
              <a:solidFill>
                <a:schemeClr val="tx1"/>
              </a:solidFill>
              <a:latin typeface="+mn-lt"/>
              <a:ea typeface="+mn-ea"/>
            </a:endParaRPr>
          </a:p>
        </p:txBody>
      </p:sp>
      <p:sp>
        <p:nvSpPr>
          <p:cNvPr id="61" name="Text Placeholder 2"/>
          <p:cNvSpPr>
            <a:spLocks noGrp="1"/>
          </p:cNvSpPr>
          <p:nvPr userDrawn="1">
            <p:ph type="body" idx="1"/>
          </p:nvPr>
        </p:nvSpPr>
        <p:spPr bwMode="gray">
          <a:xfrm>
            <a:off x="272121" y="1991016"/>
            <a:ext cx="10968576" cy="1256112"/>
          </a:xfrm>
          <a:prstGeom prst="rect">
            <a:avLst/>
          </a:prstGeom>
        </p:spPr>
        <p:txBody>
          <a:bodyPr vert="horz" lIns="0" tIns="0" rIns="0" bIns="0" rtlCol="0">
            <a:noAutofit/>
          </a:bodyPr>
          <a:lstStyle/>
          <a:p>
            <a:pPr lvl="0" latinLnBrk="0"/>
            <a:r>
              <a:rPr lang="en-US" dirty="0"/>
              <a:t>Edit Master text styles</a:t>
            </a:r>
          </a:p>
          <a:p>
            <a:pPr lvl="1" latinLnBrk="0"/>
            <a:r>
              <a:rPr lang="en-US" dirty="0"/>
              <a:t>Second level</a:t>
            </a:r>
          </a:p>
          <a:p>
            <a:pPr lvl="2" latinLnBrk="0"/>
            <a:r>
              <a:rPr lang="en-US" dirty="0"/>
              <a:t>Third level</a:t>
            </a:r>
          </a:p>
          <a:p>
            <a:pPr lvl="3" latinLnBrk="0"/>
            <a:r>
              <a:rPr lang="en-US" dirty="0"/>
              <a:t>Fourth level</a:t>
            </a:r>
          </a:p>
          <a:p>
            <a:pPr lvl="4" latinLnBrk="0"/>
            <a:r>
              <a:rPr lang="en-US" dirty="0"/>
              <a:t>Fifth level</a:t>
            </a:r>
            <a:endParaRPr lang="ru-RU" dirty="0"/>
          </a:p>
        </p:txBody>
      </p:sp>
      <p:sp>
        <p:nvSpPr>
          <p:cNvPr id="62" name="Oval" hidden="1">
            <a:extLst>
              <a:ext uri="{FF2B5EF4-FFF2-40B4-BE49-F238E27FC236}">
                <a16:creationId xmlns:a16="http://schemas.microsoft.com/office/drawing/2014/main" xmlns="" id="{A8C780F3-7737-4276-9676-A46CCAE600C7}"/>
              </a:ext>
            </a:extLst>
          </p:cNvPr>
          <p:cNvSpPr txBox="1">
            <a:spLocks/>
          </p:cNvSpPr>
          <p:nvPr userDrawn="1"/>
        </p:nvSpPr>
        <p:spPr bwMode="gray">
          <a:xfrm>
            <a:off x="3447377" y="1731377"/>
            <a:ext cx="1556598" cy="1554955"/>
          </a:xfrm>
          <a:prstGeom prst="ellipse">
            <a:avLst/>
          </a:prstGeom>
          <a:solidFill>
            <a:schemeClr val="accent2"/>
          </a:solidFill>
        </p:spPr>
        <p:txBody>
          <a:bodyPr vert="horz" lIns="72000" tIns="72000" rIns="72000" bIns="72000" rtlCol="0" anchor="ctr">
            <a:noAutofit/>
          </a:bodyPr>
          <a:lstStyle>
            <a:lvl1pPr marL="0" lvl="0" indent="0" defTabSz="895350" eaLnBrk="1" latinLnBrk="0" hangingPunct="1">
              <a:buClr>
                <a:schemeClr val="tx2"/>
              </a:buClr>
              <a:buSzPct val="100000"/>
              <a:defRPr lang="ru-RU" baseline="0" dirty="0">
                <a:latin typeface="+mn-lt"/>
              </a:defRPr>
            </a:lvl1pPr>
            <a:lvl2pPr marL="194400" lvl="1" indent="-190800" defTabSz="895350" eaLnBrk="1" latinLnBrk="0" hangingPunct="1">
              <a:buClr>
                <a:schemeClr val="accent3"/>
              </a:buClr>
              <a:buSzPct val="125000"/>
              <a:buFont typeface="Arial" charset="0"/>
              <a:buChar char="▪"/>
              <a:defRPr lang="ru-RU" baseline="0" dirty="0">
                <a:latin typeface="+mn-lt"/>
              </a:defRPr>
            </a:lvl2pPr>
            <a:lvl3pPr marL="446400" lvl="2" indent="-248400" defTabSz="895350" eaLnBrk="1" latinLnBrk="0" hangingPunct="1">
              <a:buClr>
                <a:schemeClr val="accent3"/>
              </a:buClr>
              <a:buSzPct val="120000"/>
              <a:buFont typeface="Arial" charset="0"/>
              <a:buChar char="–"/>
              <a:defRPr lang="ru-RU" baseline="0" dirty="0">
                <a:latin typeface="+mn-lt"/>
              </a:defRPr>
            </a:lvl3pPr>
            <a:lvl4pPr marL="615600" lvl="3" indent="-154800" defTabSz="895350" eaLnBrk="1" latinLnBrk="0" hangingPunct="1">
              <a:buClr>
                <a:schemeClr val="accent3"/>
              </a:buClr>
              <a:buSzPct val="120000"/>
              <a:buFont typeface="Arial" charset="0"/>
              <a:buChar char="▫"/>
              <a:defRPr lang="ru-RU" baseline="0" dirty="0">
                <a:latin typeface="+mn-lt"/>
              </a:defRPr>
            </a:lvl4pPr>
            <a:lvl5pPr marL="748800" lvl="4" indent="-129600" defTabSz="895350" eaLnBrk="1" latinLnBrk="0" hangingPunct="1">
              <a:buClr>
                <a:schemeClr val="accent3"/>
              </a:buClr>
              <a:buSzPct val="89000"/>
              <a:buFont typeface="Arial" charset="0"/>
              <a:buChar char="-"/>
              <a:defRPr lang="ru-RU" baseline="0" dirty="0">
                <a:latin typeface="+mn-lt"/>
              </a:defRPr>
            </a:lvl5pPr>
            <a:lvl6pPr marL="999794" indent="-173575" defTabSz="1193860" fontAlgn="base">
              <a:spcBef>
                <a:spcPct val="0"/>
              </a:spcBef>
              <a:spcAft>
                <a:spcPct val="0"/>
              </a:spcAft>
              <a:buClr>
                <a:schemeClr val="tx2"/>
              </a:buClr>
              <a:buSzPct val="89000"/>
              <a:buFont typeface="Arial" charset="0"/>
              <a:buChar char="-"/>
              <a:defRPr sz="2133" baseline="0">
                <a:latin typeface="+mn-lt"/>
              </a:defRPr>
            </a:lvl6pPr>
            <a:lvl7pPr marL="999794" indent="-173575" defTabSz="1193860" fontAlgn="base">
              <a:spcBef>
                <a:spcPct val="0"/>
              </a:spcBef>
              <a:spcAft>
                <a:spcPct val="0"/>
              </a:spcAft>
              <a:buClr>
                <a:schemeClr val="tx2"/>
              </a:buClr>
              <a:buSzPct val="89000"/>
              <a:buFont typeface="Arial" charset="0"/>
              <a:buChar char="-"/>
              <a:defRPr sz="2133" baseline="0">
                <a:latin typeface="+mn-lt"/>
              </a:defRPr>
            </a:lvl7pPr>
            <a:lvl8pPr marL="999794" indent="-173575" defTabSz="1193860" fontAlgn="base">
              <a:spcBef>
                <a:spcPct val="0"/>
              </a:spcBef>
              <a:spcAft>
                <a:spcPct val="0"/>
              </a:spcAft>
              <a:buClr>
                <a:schemeClr val="tx2"/>
              </a:buClr>
              <a:buSzPct val="89000"/>
              <a:buFont typeface="Arial" charset="0"/>
              <a:buChar char="-"/>
              <a:defRPr sz="2133" baseline="0">
                <a:latin typeface="+mn-lt"/>
              </a:defRPr>
            </a:lvl8pPr>
            <a:lvl9pPr marL="999794" indent="-173575" defTabSz="1193860" fontAlgn="base">
              <a:spcBef>
                <a:spcPct val="0"/>
              </a:spcBef>
              <a:spcAft>
                <a:spcPct val="0"/>
              </a:spcAft>
              <a:buClr>
                <a:schemeClr val="tx2"/>
              </a:buClr>
              <a:buSzPct val="89000"/>
              <a:buFont typeface="Arial" charset="0"/>
              <a:buChar char="-"/>
              <a:defRPr sz="2133" baseline="0">
                <a:latin typeface="+mn-lt"/>
              </a:defRPr>
            </a:lvl9pPr>
          </a:lstStyle>
          <a:p>
            <a:pPr lvl="0" algn="ctr"/>
            <a:r>
              <a:rPr lang="en-US" sz="1600" dirty="0">
                <a:solidFill>
                  <a:schemeClr val="bg1"/>
                </a:solidFill>
              </a:rPr>
              <a:t>Text</a:t>
            </a:r>
          </a:p>
        </p:txBody>
      </p:sp>
      <p:sp>
        <p:nvSpPr>
          <p:cNvPr id="63" name="Rectangle" hidden="1">
            <a:extLst>
              <a:ext uri="{FF2B5EF4-FFF2-40B4-BE49-F238E27FC236}">
                <a16:creationId xmlns:a16="http://schemas.microsoft.com/office/drawing/2014/main" xmlns="" id="{D5EA55B0-C4CF-434B-A5D2-5FD07D36C5DD}"/>
              </a:ext>
            </a:extLst>
          </p:cNvPr>
          <p:cNvSpPr txBox="1">
            <a:spLocks/>
          </p:cNvSpPr>
          <p:nvPr userDrawn="1"/>
        </p:nvSpPr>
        <p:spPr bwMode="gray">
          <a:xfrm>
            <a:off x="5126366" y="1731376"/>
            <a:ext cx="1556598" cy="1554955"/>
          </a:xfrm>
          <a:prstGeom prst="rect">
            <a:avLst/>
          </a:prstGeom>
          <a:solidFill>
            <a:schemeClr val="accent2"/>
          </a:solidFill>
        </p:spPr>
        <p:txBody>
          <a:bodyPr vert="horz" lIns="72000" tIns="72000" rIns="72000" bIns="72000" rtlCol="0" anchor="ctr">
            <a:noAutofit/>
          </a:bodyPr>
          <a:lstStyle>
            <a:lvl1pPr marL="0" lvl="0" indent="0" defTabSz="895350" eaLnBrk="1" latinLnBrk="0" hangingPunct="1">
              <a:buClr>
                <a:schemeClr val="tx2"/>
              </a:buClr>
              <a:buSzPct val="100000"/>
              <a:defRPr lang="ru-RU" baseline="0" dirty="0">
                <a:latin typeface="+mn-lt"/>
              </a:defRPr>
            </a:lvl1pPr>
            <a:lvl2pPr marL="194400" lvl="1" indent="-190800" defTabSz="895350" eaLnBrk="1" latinLnBrk="0" hangingPunct="1">
              <a:buClr>
                <a:schemeClr val="accent3"/>
              </a:buClr>
              <a:buSzPct val="125000"/>
              <a:buFont typeface="Arial" charset="0"/>
              <a:buChar char="▪"/>
              <a:defRPr lang="ru-RU" baseline="0" dirty="0">
                <a:latin typeface="+mn-lt"/>
              </a:defRPr>
            </a:lvl2pPr>
            <a:lvl3pPr marL="446400" lvl="2" indent="-248400" defTabSz="895350" eaLnBrk="1" latinLnBrk="0" hangingPunct="1">
              <a:buClr>
                <a:schemeClr val="accent3"/>
              </a:buClr>
              <a:buSzPct val="120000"/>
              <a:buFont typeface="Arial" charset="0"/>
              <a:buChar char="–"/>
              <a:defRPr lang="ru-RU" baseline="0" dirty="0">
                <a:latin typeface="+mn-lt"/>
              </a:defRPr>
            </a:lvl3pPr>
            <a:lvl4pPr marL="615600" lvl="3" indent="-154800" defTabSz="895350" eaLnBrk="1" latinLnBrk="0" hangingPunct="1">
              <a:buClr>
                <a:schemeClr val="accent3"/>
              </a:buClr>
              <a:buSzPct val="120000"/>
              <a:buFont typeface="Arial" charset="0"/>
              <a:buChar char="▫"/>
              <a:defRPr lang="ru-RU" baseline="0" dirty="0">
                <a:latin typeface="+mn-lt"/>
              </a:defRPr>
            </a:lvl4pPr>
            <a:lvl5pPr marL="748800" lvl="4" indent="-129600" defTabSz="895350" eaLnBrk="1" latinLnBrk="0" hangingPunct="1">
              <a:buClr>
                <a:schemeClr val="accent3"/>
              </a:buClr>
              <a:buSzPct val="89000"/>
              <a:buFont typeface="Arial" charset="0"/>
              <a:buChar char="-"/>
              <a:defRPr lang="ru-RU" baseline="0" dirty="0">
                <a:latin typeface="+mn-lt"/>
              </a:defRPr>
            </a:lvl5pPr>
            <a:lvl6pPr marL="999794" indent="-173575" defTabSz="1193860" fontAlgn="base">
              <a:spcBef>
                <a:spcPct val="0"/>
              </a:spcBef>
              <a:spcAft>
                <a:spcPct val="0"/>
              </a:spcAft>
              <a:buClr>
                <a:schemeClr val="tx2"/>
              </a:buClr>
              <a:buSzPct val="89000"/>
              <a:buFont typeface="Arial" charset="0"/>
              <a:buChar char="-"/>
              <a:defRPr sz="2133" baseline="0">
                <a:latin typeface="+mn-lt"/>
              </a:defRPr>
            </a:lvl6pPr>
            <a:lvl7pPr marL="999794" indent="-173575" defTabSz="1193860" fontAlgn="base">
              <a:spcBef>
                <a:spcPct val="0"/>
              </a:spcBef>
              <a:spcAft>
                <a:spcPct val="0"/>
              </a:spcAft>
              <a:buClr>
                <a:schemeClr val="tx2"/>
              </a:buClr>
              <a:buSzPct val="89000"/>
              <a:buFont typeface="Arial" charset="0"/>
              <a:buChar char="-"/>
              <a:defRPr sz="2133" baseline="0">
                <a:latin typeface="+mn-lt"/>
              </a:defRPr>
            </a:lvl7pPr>
            <a:lvl8pPr marL="999794" indent="-173575" defTabSz="1193860" fontAlgn="base">
              <a:spcBef>
                <a:spcPct val="0"/>
              </a:spcBef>
              <a:spcAft>
                <a:spcPct val="0"/>
              </a:spcAft>
              <a:buClr>
                <a:schemeClr val="tx2"/>
              </a:buClr>
              <a:buSzPct val="89000"/>
              <a:buFont typeface="Arial" charset="0"/>
              <a:buChar char="-"/>
              <a:defRPr sz="2133" baseline="0">
                <a:latin typeface="+mn-lt"/>
              </a:defRPr>
            </a:lvl8pPr>
            <a:lvl9pPr marL="999794" indent="-173575" defTabSz="1193860" fontAlgn="base">
              <a:spcBef>
                <a:spcPct val="0"/>
              </a:spcBef>
              <a:spcAft>
                <a:spcPct val="0"/>
              </a:spcAft>
              <a:buClr>
                <a:schemeClr val="tx2"/>
              </a:buClr>
              <a:buSzPct val="89000"/>
              <a:buFont typeface="Arial" charset="0"/>
              <a:buChar char="-"/>
              <a:defRPr sz="2133" baseline="0">
                <a:latin typeface="+mn-lt"/>
              </a:defRPr>
            </a:lvl9pPr>
          </a:lstStyle>
          <a:p>
            <a:pPr lvl="0"/>
            <a:r>
              <a:rPr lang="en-US" sz="1600" dirty="0">
                <a:solidFill>
                  <a:schemeClr val="bg1"/>
                </a:solidFill>
              </a:rPr>
              <a:t>Text</a:t>
            </a:r>
          </a:p>
        </p:txBody>
      </p:sp>
      <p:sp>
        <p:nvSpPr>
          <p:cNvPr id="64" name="RoundedRectangle" hidden="1">
            <a:extLst>
              <a:ext uri="{FF2B5EF4-FFF2-40B4-BE49-F238E27FC236}">
                <a16:creationId xmlns:a16="http://schemas.microsoft.com/office/drawing/2014/main" xmlns="" id="{73B63A27-8BE3-42EF-AE48-1A02A0974DF6}"/>
              </a:ext>
            </a:extLst>
          </p:cNvPr>
          <p:cNvSpPr txBox="1">
            <a:spLocks/>
          </p:cNvSpPr>
          <p:nvPr userDrawn="1"/>
        </p:nvSpPr>
        <p:spPr bwMode="gray">
          <a:xfrm>
            <a:off x="6855878" y="1731376"/>
            <a:ext cx="1556598" cy="1554955"/>
          </a:xfrm>
          <a:prstGeom prst="roundRect">
            <a:avLst/>
          </a:prstGeom>
          <a:solidFill>
            <a:schemeClr val="accent2"/>
          </a:solidFill>
        </p:spPr>
        <p:txBody>
          <a:bodyPr vert="horz" lIns="36000" tIns="36000" rIns="36000" bIns="36000" rtlCol="0" anchor="ctr">
            <a:noAutofit/>
          </a:bodyPr>
          <a:lstStyle>
            <a:lvl1pPr marL="0" lvl="0" indent="0" defTabSz="895350" eaLnBrk="1" latinLnBrk="0" hangingPunct="1">
              <a:buClr>
                <a:schemeClr val="tx2"/>
              </a:buClr>
              <a:buSzPct val="100000"/>
              <a:defRPr lang="ru-RU" baseline="0" dirty="0">
                <a:latin typeface="+mn-lt"/>
              </a:defRPr>
            </a:lvl1pPr>
            <a:lvl2pPr marL="194400" lvl="1" indent="-190800" defTabSz="895350" eaLnBrk="1" latinLnBrk="0" hangingPunct="1">
              <a:buClr>
                <a:schemeClr val="accent3"/>
              </a:buClr>
              <a:buSzPct val="125000"/>
              <a:buFont typeface="Arial" charset="0"/>
              <a:buChar char="▪"/>
              <a:defRPr lang="ru-RU" baseline="0" dirty="0">
                <a:latin typeface="+mn-lt"/>
              </a:defRPr>
            </a:lvl2pPr>
            <a:lvl3pPr marL="446400" lvl="2" indent="-248400" defTabSz="895350" eaLnBrk="1" latinLnBrk="0" hangingPunct="1">
              <a:buClr>
                <a:schemeClr val="accent3"/>
              </a:buClr>
              <a:buSzPct val="120000"/>
              <a:buFont typeface="Arial" charset="0"/>
              <a:buChar char="–"/>
              <a:defRPr lang="ru-RU" baseline="0" dirty="0">
                <a:latin typeface="+mn-lt"/>
              </a:defRPr>
            </a:lvl3pPr>
            <a:lvl4pPr marL="615600" lvl="3" indent="-154800" defTabSz="895350" eaLnBrk="1" latinLnBrk="0" hangingPunct="1">
              <a:buClr>
                <a:schemeClr val="accent3"/>
              </a:buClr>
              <a:buSzPct val="120000"/>
              <a:buFont typeface="Arial" charset="0"/>
              <a:buChar char="▫"/>
              <a:defRPr lang="ru-RU" baseline="0" dirty="0">
                <a:latin typeface="+mn-lt"/>
              </a:defRPr>
            </a:lvl4pPr>
            <a:lvl5pPr marL="748800" lvl="4" indent="-129600" defTabSz="895350" eaLnBrk="1" latinLnBrk="0" hangingPunct="1">
              <a:buClr>
                <a:schemeClr val="accent3"/>
              </a:buClr>
              <a:buSzPct val="89000"/>
              <a:buFont typeface="Arial" charset="0"/>
              <a:buChar char="-"/>
              <a:defRPr lang="ru-RU" baseline="0" dirty="0">
                <a:latin typeface="+mn-lt"/>
              </a:defRPr>
            </a:lvl5pPr>
            <a:lvl6pPr marL="999794" indent="-173575" defTabSz="1193860" fontAlgn="base">
              <a:spcBef>
                <a:spcPct val="0"/>
              </a:spcBef>
              <a:spcAft>
                <a:spcPct val="0"/>
              </a:spcAft>
              <a:buClr>
                <a:schemeClr val="tx2"/>
              </a:buClr>
              <a:buSzPct val="89000"/>
              <a:buFont typeface="Arial" charset="0"/>
              <a:buChar char="-"/>
              <a:defRPr sz="2133" baseline="0">
                <a:latin typeface="+mn-lt"/>
              </a:defRPr>
            </a:lvl6pPr>
            <a:lvl7pPr marL="999794" indent="-173575" defTabSz="1193860" fontAlgn="base">
              <a:spcBef>
                <a:spcPct val="0"/>
              </a:spcBef>
              <a:spcAft>
                <a:spcPct val="0"/>
              </a:spcAft>
              <a:buClr>
                <a:schemeClr val="tx2"/>
              </a:buClr>
              <a:buSzPct val="89000"/>
              <a:buFont typeface="Arial" charset="0"/>
              <a:buChar char="-"/>
              <a:defRPr sz="2133" baseline="0">
                <a:latin typeface="+mn-lt"/>
              </a:defRPr>
            </a:lvl7pPr>
            <a:lvl8pPr marL="999794" indent="-173575" defTabSz="1193860" fontAlgn="base">
              <a:spcBef>
                <a:spcPct val="0"/>
              </a:spcBef>
              <a:spcAft>
                <a:spcPct val="0"/>
              </a:spcAft>
              <a:buClr>
                <a:schemeClr val="tx2"/>
              </a:buClr>
              <a:buSzPct val="89000"/>
              <a:buFont typeface="Arial" charset="0"/>
              <a:buChar char="-"/>
              <a:defRPr sz="2133" baseline="0">
                <a:latin typeface="+mn-lt"/>
              </a:defRPr>
            </a:lvl8pPr>
            <a:lvl9pPr marL="999794" indent="-173575" defTabSz="1193860" fontAlgn="base">
              <a:spcBef>
                <a:spcPct val="0"/>
              </a:spcBef>
              <a:spcAft>
                <a:spcPct val="0"/>
              </a:spcAft>
              <a:buClr>
                <a:schemeClr val="tx2"/>
              </a:buClr>
              <a:buSzPct val="89000"/>
              <a:buFont typeface="Arial" charset="0"/>
              <a:buChar char="-"/>
              <a:defRPr sz="2133" baseline="0">
                <a:latin typeface="+mn-lt"/>
              </a:defRPr>
            </a:lvl9pPr>
          </a:lstStyle>
          <a:p>
            <a:pPr lvl="0"/>
            <a:r>
              <a:rPr lang="en-US" sz="1600">
                <a:solidFill>
                  <a:schemeClr val="bg1"/>
                </a:solidFill>
              </a:rPr>
              <a:t>Text</a:t>
            </a:r>
            <a:endParaRPr lang="en-US" sz="1600" dirty="0">
              <a:solidFill>
                <a:schemeClr val="bg1"/>
              </a:solidFill>
            </a:endParaRPr>
          </a:p>
        </p:txBody>
      </p:sp>
      <p:sp>
        <p:nvSpPr>
          <p:cNvPr id="65" name="Arrow" hidden="1">
            <a:extLst>
              <a:ext uri="{FF2B5EF4-FFF2-40B4-BE49-F238E27FC236}">
                <a16:creationId xmlns:a16="http://schemas.microsoft.com/office/drawing/2014/main" xmlns="" id="{3A7E9B67-9D0B-423B-9B52-C86F82273EAD}"/>
              </a:ext>
            </a:extLst>
          </p:cNvPr>
          <p:cNvSpPr txBox="1">
            <a:spLocks/>
          </p:cNvSpPr>
          <p:nvPr userDrawn="1"/>
        </p:nvSpPr>
        <p:spPr bwMode="gray">
          <a:xfrm>
            <a:off x="3447377" y="4524827"/>
            <a:ext cx="1867594" cy="932973"/>
          </a:xfrm>
          <a:prstGeom prst="rightArrow">
            <a:avLst>
              <a:gd name="adj1" fmla="val 50000"/>
              <a:gd name="adj2" fmla="val 37097"/>
            </a:avLst>
          </a:prstGeom>
          <a:solidFill>
            <a:schemeClr val="accent2"/>
          </a:solidFill>
        </p:spPr>
        <p:txBody>
          <a:bodyPr vert="horz" lIns="72000" tIns="0" rIns="0" bIns="0" rtlCol="0" anchor="ctr">
            <a:noAutofit/>
          </a:bodyPr>
          <a:lstStyle>
            <a:lvl1pPr marL="0" lvl="0" indent="0" defTabSz="895350" eaLnBrk="1" latinLnBrk="0" hangingPunct="1">
              <a:buClr>
                <a:schemeClr val="tx2"/>
              </a:buClr>
              <a:buSzPct val="100000"/>
              <a:defRPr lang="ru-RU" baseline="0" dirty="0">
                <a:latin typeface="+mn-lt"/>
              </a:defRPr>
            </a:lvl1pPr>
            <a:lvl2pPr marL="194400" lvl="1" indent="-190800" defTabSz="895350" eaLnBrk="1" latinLnBrk="0" hangingPunct="1">
              <a:buClr>
                <a:schemeClr val="accent3"/>
              </a:buClr>
              <a:buSzPct val="125000"/>
              <a:buFont typeface="Arial" charset="0"/>
              <a:buChar char="▪"/>
              <a:defRPr lang="ru-RU" baseline="0" dirty="0">
                <a:latin typeface="+mn-lt"/>
              </a:defRPr>
            </a:lvl2pPr>
            <a:lvl3pPr marL="446400" lvl="2" indent="-248400" defTabSz="895350" eaLnBrk="1" latinLnBrk="0" hangingPunct="1">
              <a:buClr>
                <a:schemeClr val="accent3"/>
              </a:buClr>
              <a:buSzPct val="120000"/>
              <a:buFont typeface="Arial" charset="0"/>
              <a:buChar char="–"/>
              <a:defRPr lang="ru-RU" baseline="0" dirty="0">
                <a:latin typeface="+mn-lt"/>
              </a:defRPr>
            </a:lvl3pPr>
            <a:lvl4pPr marL="615600" lvl="3" indent="-154800" defTabSz="895350" eaLnBrk="1" latinLnBrk="0" hangingPunct="1">
              <a:buClr>
                <a:schemeClr val="accent3"/>
              </a:buClr>
              <a:buSzPct val="120000"/>
              <a:buFont typeface="Arial" charset="0"/>
              <a:buChar char="▫"/>
              <a:defRPr lang="ru-RU" baseline="0" dirty="0">
                <a:latin typeface="+mn-lt"/>
              </a:defRPr>
            </a:lvl4pPr>
            <a:lvl5pPr marL="748800" lvl="4" indent="-129600" defTabSz="895350" eaLnBrk="1" latinLnBrk="0" hangingPunct="1">
              <a:buClr>
                <a:schemeClr val="accent3"/>
              </a:buClr>
              <a:buSzPct val="89000"/>
              <a:buFont typeface="Arial" charset="0"/>
              <a:buChar char="-"/>
              <a:defRPr lang="ru-RU" baseline="0" dirty="0">
                <a:latin typeface="+mn-lt"/>
              </a:defRPr>
            </a:lvl5pPr>
            <a:lvl6pPr marL="999794" indent="-173575" defTabSz="1193860" fontAlgn="base">
              <a:spcBef>
                <a:spcPct val="0"/>
              </a:spcBef>
              <a:spcAft>
                <a:spcPct val="0"/>
              </a:spcAft>
              <a:buClr>
                <a:schemeClr val="tx2"/>
              </a:buClr>
              <a:buSzPct val="89000"/>
              <a:buFont typeface="Arial" charset="0"/>
              <a:buChar char="-"/>
              <a:defRPr sz="2133" baseline="0">
                <a:latin typeface="+mn-lt"/>
              </a:defRPr>
            </a:lvl6pPr>
            <a:lvl7pPr marL="999794" indent="-173575" defTabSz="1193860" fontAlgn="base">
              <a:spcBef>
                <a:spcPct val="0"/>
              </a:spcBef>
              <a:spcAft>
                <a:spcPct val="0"/>
              </a:spcAft>
              <a:buClr>
                <a:schemeClr val="tx2"/>
              </a:buClr>
              <a:buSzPct val="89000"/>
              <a:buFont typeface="Arial" charset="0"/>
              <a:buChar char="-"/>
              <a:defRPr sz="2133" baseline="0">
                <a:latin typeface="+mn-lt"/>
              </a:defRPr>
            </a:lvl7pPr>
            <a:lvl8pPr marL="999794" indent="-173575" defTabSz="1193860" fontAlgn="base">
              <a:spcBef>
                <a:spcPct val="0"/>
              </a:spcBef>
              <a:spcAft>
                <a:spcPct val="0"/>
              </a:spcAft>
              <a:buClr>
                <a:schemeClr val="tx2"/>
              </a:buClr>
              <a:buSzPct val="89000"/>
              <a:buFont typeface="Arial" charset="0"/>
              <a:buChar char="-"/>
              <a:defRPr sz="2133" baseline="0">
                <a:latin typeface="+mn-lt"/>
              </a:defRPr>
            </a:lvl8pPr>
            <a:lvl9pPr marL="999794" indent="-173575" defTabSz="1193860" fontAlgn="base">
              <a:spcBef>
                <a:spcPct val="0"/>
              </a:spcBef>
              <a:spcAft>
                <a:spcPct val="0"/>
              </a:spcAft>
              <a:buClr>
                <a:schemeClr val="tx2"/>
              </a:buClr>
              <a:buSzPct val="89000"/>
              <a:buFont typeface="Arial" charset="0"/>
              <a:buChar char="-"/>
              <a:defRPr sz="2133" baseline="0">
                <a:latin typeface="+mn-lt"/>
              </a:defRPr>
            </a:lvl9pPr>
          </a:lstStyle>
          <a:p>
            <a:pPr lvl="0"/>
            <a:r>
              <a:rPr lang="en-US" sz="1600" b="1" dirty="0">
                <a:solidFill>
                  <a:schemeClr val="bg1"/>
                </a:solidFill>
              </a:rPr>
              <a:t>Text</a:t>
            </a:r>
          </a:p>
        </p:txBody>
      </p:sp>
      <p:sp>
        <p:nvSpPr>
          <p:cNvPr id="66" name="DirArrow" hidden="1">
            <a:extLst>
              <a:ext uri="{FF2B5EF4-FFF2-40B4-BE49-F238E27FC236}">
                <a16:creationId xmlns:a16="http://schemas.microsoft.com/office/drawing/2014/main" xmlns="" id="{F3E9A787-BEA7-450D-9DAC-6325BADB329E}"/>
              </a:ext>
            </a:extLst>
          </p:cNvPr>
          <p:cNvSpPr>
            <a:spLocks noChangeArrowheads="1"/>
          </p:cNvSpPr>
          <p:nvPr userDrawn="1">
            <p:custDataLst>
              <p:tags r:id="rId10"/>
            </p:custDataLst>
          </p:nvPr>
        </p:nvSpPr>
        <p:spPr bwMode="gray">
          <a:xfrm rot="5400000">
            <a:off x="7128405" y="3132863"/>
            <a:ext cx="3153449" cy="350479"/>
          </a:xfrm>
          <a:prstGeom prst="triangle">
            <a:avLst>
              <a:gd name="adj" fmla="val 50000"/>
            </a:avLst>
          </a:prstGeom>
          <a:solidFill>
            <a:schemeClr val="accent2"/>
          </a:solidFill>
          <a:ln w="9525">
            <a:noFill/>
            <a:miter lim="800000"/>
            <a:headEnd/>
            <a:tailEnd/>
          </a:ln>
          <a:effectLst/>
        </p:spPr>
        <p:txBody>
          <a:bodyPr wrap="none" lIns="72000" tIns="72000" rIns="72000" bIns="72000" anchor="ctr"/>
          <a:lstStyle/>
          <a:p>
            <a:endParaRPr lang="en-US" sz="1600">
              <a:latin typeface="+mn-lt"/>
            </a:endParaRPr>
          </a:p>
        </p:txBody>
      </p:sp>
      <p:sp>
        <p:nvSpPr>
          <p:cNvPr id="67" name="Bracket" hidden="1">
            <a:extLst>
              <a:ext uri="{FF2B5EF4-FFF2-40B4-BE49-F238E27FC236}">
                <a16:creationId xmlns:a16="http://schemas.microsoft.com/office/drawing/2014/main" xmlns="" id="{772F3A3F-7603-4C30-B0C9-D3E477D0D42B}"/>
              </a:ext>
            </a:extLst>
          </p:cNvPr>
          <p:cNvSpPr>
            <a:spLocks noChangeAspect="1"/>
          </p:cNvSpPr>
          <p:nvPr userDrawn="1">
            <p:custDataLst>
              <p:tags r:id="rId11"/>
            </p:custDataLst>
          </p:nvPr>
        </p:nvSpPr>
        <p:spPr bwMode="gray">
          <a:xfrm>
            <a:off x="7541826" y="3538593"/>
            <a:ext cx="194372" cy="1684537"/>
          </a:xfrm>
          <a:custGeom>
            <a:avLst/>
            <a:gdLst>
              <a:gd name="connsiteX0" fmla="*/ 0 w 6149554"/>
              <a:gd name="connsiteY0" fmla="*/ 0 h 5119149"/>
              <a:gd name="connsiteX1" fmla="*/ 6086054 w 6149554"/>
              <a:gd name="connsiteY1" fmla="*/ 3468149 h 5119149"/>
              <a:gd name="connsiteX2" fmla="*/ 6086054 w 6149554"/>
              <a:gd name="connsiteY2" fmla="*/ 4230149 h 5119149"/>
              <a:gd name="connsiteX3" fmla="*/ 6149554 w 6149554"/>
              <a:gd name="connsiteY3" fmla="*/ 4293649 h 5119149"/>
              <a:gd name="connsiteX4" fmla="*/ 6086054 w 6149554"/>
              <a:gd name="connsiteY4" fmla="*/ 4357149 h 5119149"/>
              <a:gd name="connsiteX5" fmla="*/ 6086054 w 6149554"/>
              <a:gd name="connsiteY5" fmla="*/ 5119149 h 5119149"/>
              <a:gd name="connsiteX6" fmla="*/ 5959054 w 6149554"/>
              <a:gd name="connsiteY6" fmla="*/ 5119149 h 5119149"/>
              <a:gd name="connsiteX0" fmla="*/ 0 w 6149554"/>
              <a:gd name="connsiteY0" fmla="*/ 0 h 5119149"/>
              <a:gd name="connsiteX1" fmla="*/ 127000 w 6149554"/>
              <a:gd name="connsiteY1" fmla="*/ 1 h 5119149"/>
              <a:gd name="connsiteX2" fmla="*/ 6086054 w 6149554"/>
              <a:gd name="connsiteY2" fmla="*/ 4230149 h 5119149"/>
              <a:gd name="connsiteX3" fmla="*/ 6149554 w 6149554"/>
              <a:gd name="connsiteY3" fmla="*/ 4293649 h 5119149"/>
              <a:gd name="connsiteX4" fmla="*/ 6086054 w 6149554"/>
              <a:gd name="connsiteY4" fmla="*/ 4357149 h 5119149"/>
              <a:gd name="connsiteX5" fmla="*/ 6086054 w 6149554"/>
              <a:gd name="connsiteY5" fmla="*/ 5119149 h 5119149"/>
              <a:gd name="connsiteX6" fmla="*/ 5959054 w 6149554"/>
              <a:gd name="connsiteY6" fmla="*/ 5119149 h 5119149"/>
              <a:gd name="connsiteX0" fmla="*/ 0 w 6149554"/>
              <a:gd name="connsiteY0" fmla="*/ 0 h 5119149"/>
              <a:gd name="connsiteX1" fmla="*/ 127000 w 6149554"/>
              <a:gd name="connsiteY1" fmla="*/ 1 h 5119149"/>
              <a:gd name="connsiteX2" fmla="*/ 127000 w 6149554"/>
              <a:gd name="connsiteY2" fmla="*/ 762001 h 5119149"/>
              <a:gd name="connsiteX3" fmla="*/ 6149554 w 6149554"/>
              <a:gd name="connsiteY3" fmla="*/ 4293649 h 5119149"/>
              <a:gd name="connsiteX4" fmla="*/ 6086054 w 6149554"/>
              <a:gd name="connsiteY4" fmla="*/ 4357149 h 5119149"/>
              <a:gd name="connsiteX5" fmla="*/ 6086054 w 6149554"/>
              <a:gd name="connsiteY5" fmla="*/ 5119149 h 5119149"/>
              <a:gd name="connsiteX6" fmla="*/ 5959054 w 6149554"/>
              <a:gd name="connsiteY6" fmla="*/ 5119149 h 5119149"/>
              <a:gd name="connsiteX0" fmla="*/ 0 w 6086054"/>
              <a:gd name="connsiteY0" fmla="*/ 0 h 5119149"/>
              <a:gd name="connsiteX1" fmla="*/ 127000 w 6086054"/>
              <a:gd name="connsiteY1" fmla="*/ 1 h 5119149"/>
              <a:gd name="connsiteX2" fmla="*/ 127000 w 6086054"/>
              <a:gd name="connsiteY2" fmla="*/ 762001 h 5119149"/>
              <a:gd name="connsiteX3" fmla="*/ 190500 w 6086054"/>
              <a:gd name="connsiteY3" fmla="*/ 825501 h 5119149"/>
              <a:gd name="connsiteX4" fmla="*/ 6086054 w 6086054"/>
              <a:gd name="connsiteY4" fmla="*/ 4357149 h 5119149"/>
              <a:gd name="connsiteX5" fmla="*/ 6086054 w 6086054"/>
              <a:gd name="connsiteY5" fmla="*/ 5119149 h 5119149"/>
              <a:gd name="connsiteX6" fmla="*/ 5959054 w 6086054"/>
              <a:gd name="connsiteY6" fmla="*/ 5119149 h 5119149"/>
              <a:gd name="connsiteX0" fmla="*/ 0 w 6086054"/>
              <a:gd name="connsiteY0" fmla="*/ 0 h 5119149"/>
              <a:gd name="connsiteX1" fmla="*/ 127000 w 6086054"/>
              <a:gd name="connsiteY1" fmla="*/ 1 h 5119149"/>
              <a:gd name="connsiteX2" fmla="*/ 127000 w 6086054"/>
              <a:gd name="connsiteY2" fmla="*/ 762001 h 5119149"/>
              <a:gd name="connsiteX3" fmla="*/ 190500 w 6086054"/>
              <a:gd name="connsiteY3" fmla="*/ 825501 h 5119149"/>
              <a:gd name="connsiteX4" fmla="*/ 127000 w 6086054"/>
              <a:gd name="connsiteY4" fmla="*/ 889001 h 5119149"/>
              <a:gd name="connsiteX5" fmla="*/ 6086054 w 6086054"/>
              <a:gd name="connsiteY5" fmla="*/ 5119149 h 5119149"/>
              <a:gd name="connsiteX6" fmla="*/ 5959054 w 6086054"/>
              <a:gd name="connsiteY6" fmla="*/ 5119149 h 5119149"/>
              <a:gd name="connsiteX0" fmla="*/ 0 w 5959054"/>
              <a:gd name="connsiteY0" fmla="*/ 0 h 5119149"/>
              <a:gd name="connsiteX1" fmla="*/ 127000 w 5959054"/>
              <a:gd name="connsiteY1" fmla="*/ 1 h 5119149"/>
              <a:gd name="connsiteX2" fmla="*/ 127000 w 5959054"/>
              <a:gd name="connsiteY2" fmla="*/ 762001 h 5119149"/>
              <a:gd name="connsiteX3" fmla="*/ 190500 w 5959054"/>
              <a:gd name="connsiteY3" fmla="*/ 825501 h 5119149"/>
              <a:gd name="connsiteX4" fmla="*/ 127000 w 5959054"/>
              <a:gd name="connsiteY4" fmla="*/ 889001 h 5119149"/>
              <a:gd name="connsiteX5" fmla="*/ 127000 w 5959054"/>
              <a:gd name="connsiteY5" fmla="*/ 1651002 h 5119149"/>
              <a:gd name="connsiteX6" fmla="*/ 5959054 w 5959054"/>
              <a:gd name="connsiteY6" fmla="*/ 5119149 h 5119149"/>
              <a:gd name="connsiteX0" fmla="*/ 0 w 190500"/>
              <a:gd name="connsiteY0" fmla="*/ 0 h 1651002"/>
              <a:gd name="connsiteX1" fmla="*/ 127000 w 190500"/>
              <a:gd name="connsiteY1" fmla="*/ 1 h 1651002"/>
              <a:gd name="connsiteX2" fmla="*/ 127000 w 190500"/>
              <a:gd name="connsiteY2" fmla="*/ 762001 h 1651002"/>
              <a:gd name="connsiteX3" fmla="*/ 190500 w 190500"/>
              <a:gd name="connsiteY3" fmla="*/ 825501 h 1651002"/>
              <a:gd name="connsiteX4" fmla="*/ 127000 w 190500"/>
              <a:gd name="connsiteY4" fmla="*/ 889001 h 1651002"/>
              <a:gd name="connsiteX5" fmla="*/ 127000 w 190500"/>
              <a:gd name="connsiteY5" fmla="*/ 1651002 h 1651002"/>
              <a:gd name="connsiteX6" fmla="*/ 0 w 190500"/>
              <a:gd name="connsiteY6" fmla="*/ 1651002 h 1651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500" h="1651002">
                <a:moveTo>
                  <a:pt x="0" y="0"/>
                </a:moveTo>
                <a:lnTo>
                  <a:pt x="127000" y="1"/>
                </a:lnTo>
                <a:lnTo>
                  <a:pt x="127000" y="762001"/>
                </a:lnTo>
                <a:lnTo>
                  <a:pt x="190500" y="825501"/>
                </a:lnTo>
                <a:lnTo>
                  <a:pt x="127000" y="889001"/>
                </a:lnTo>
                <a:lnTo>
                  <a:pt x="127000" y="1651002"/>
                </a:lnTo>
                <a:lnTo>
                  <a:pt x="0" y="1651002"/>
                </a:lnTo>
              </a:path>
            </a:pathLst>
          </a:custGeom>
          <a:ln>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baseline="30000"/>
          </a:p>
        </p:txBody>
      </p:sp>
      <p:grpSp>
        <p:nvGrpSpPr>
          <p:cNvPr id="68" name="Moon" hidden="1">
            <a:extLst>
              <a:ext uri="{FF2B5EF4-FFF2-40B4-BE49-F238E27FC236}">
                <a16:creationId xmlns:a16="http://schemas.microsoft.com/office/drawing/2014/main" xmlns="" id="{B5E16DB1-EB66-4B3E-95E8-F93F98CFCF18}"/>
              </a:ext>
            </a:extLst>
          </p:cNvPr>
          <p:cNvGrpSpPr/>
          <p:nvPr userDrawn="1">
            <p:custDataLst>
              <p:tags r:id="rId12"/>
            </p:custDataLst>
          </p:nvPr>
        </p:nvGrpSpPr>
        <p:grpSpPr bwMode="gray">
          <a:xfrm>
            <a:off x="7980807" y="3538593"/>
            <a:ext cx="259230" cy="259159"/>
            <a:chOff x="762000" y="1270000"/>
            <a:chExt cx="254000" cy="254000"/>
          </a:xfrm>
        </p:grpSpPr>
        <p:sp>
          <p:nvSpPr>
            <p:cNvPr id="69" name="Oval 68">
              <a:extLst>
                <a:ext uri="{FF2B5EF4-FFF2-40B4-BE49-F238E27FC236}">
                  <a16:creationId xmlns:a16="http://schemas.microsoft.com/office/drawing/2014/main" xmlns="" id="{4D46E4E7-B371-4633-8E3E-2ADB934344DE}"/>
                </a:ext>
              </a:extLst>
            </p:cNvPr>
            <p:cNvSpPr/>
            <p:nvPr/>
          </p:nvSpPr>
          <p:spPr bwMode="gray">
            <a:xfrm>
              <a:off x="762000" y="1270000"/>
              <a:ext cx="254000" cy="254000"/>
            </a:xfrm>
            <a:prstGeom prst="ellips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solidFill>
                  <a:schemeClr val="tx1"/>
                </a:solidFill>
                <a:latin typeface="+mn-lt"/>
              </a:endParaRPr>
            </a:p>
          </p:txBody>
        </p:sp>
        <p:sp>
          <p:nvSpPr>
            <p:cNvPr id="70" name="Arc 69">
              <a:extLst>
                <a:ext uri="{FF2B5EF4-FFF2-40B4-BE49-F238E27FC236}">
                  <a16:creationId xmlns:a16="http://schemas.microsoft.com/office/drawing/2014/main" xmlns="" id="{137D95C4-768F-4625-B8EF-668F66B980EC}"/>
                </a:ext>
              </a:extLst>
            </p:cNvPr>
            <p:cNvSpPr/>
            <p:nvPr/>
          </p:nvSpPr>
          <p:spPr bwMode="gray">
            <a:xfrm>
              <a:off x="762000" y="1270000"/>
              <a:ext cx="254000" cy="254000"/>
            </a:xfrm>
            <a:prstGeom prst="arc">
              <a:avLst/>
            </a:prstGeom>
            <a:solidFill>
              <a:schemeClr val="accent3"/>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dirty="0">
                <a:latin typeface="+mn-lt"/>
              </a:endParaRPr>
            </a:p>
          </p:txBody>
        </p:sp>
      </p:grpSp>
      <p:sp>
        <p:nvSpPr>
          <p:cNvPr id="71" name="SingleChevron" hidden="1">
            <a:extLst>
              <a:ext uri="{FF2B5EF4-FFF2-40B4-BE49-F238E27FC236}">
                <a16:creationId xmlns:a16="http://schemas.microsoft.com/office/drawing/2014/main" xmlns="" id="{6973BA01-C6BF-4B25-A6FF-D7BDF29B7650}"/>
              </a:ext>
            </a:extLst>
          </p:cNvPr>
          <p:cNvSpPr>
            <a:spLocks noChangeAspect="1"/>
          </p:cNvSpPr>
          <p:nvPr userDrawn="1">
            <p:custDataLst>
              <p:tags r:id="rId13"/>
            </p:custDataLst>
          </p:nvPr>
        </p:nvSpPr>
        <p:spPr>
          <a:xfrm>
            <a:off x="5494615" y="4698001"/>
            <a:ext cx="357414" cy="816936"/>
          </a:xfrm>
          <a:custGeom>
            <a:avLst/>
            <a:gdLst/>
            <a:ahLst/>
            <a:cxnLst/>
            <a:rect l="0" t="0" r="0" b="0"/>
            <a:pathLst>
              <a:path w="2222501" h="5080001">
                <a:moveTo>
                  <a:pt x="0" y="0"/>
                </a:moveTo>
                <a:lnTo>
                  <a:pt x="762000" y="0"/>
                </a:lnTo>
                <a:lnTo>
                  <a:pt x="2222500" y="2540000"/>
                </a:lnTo>
                <a:lnTo>
                  <a:pt x="762000" y="5080000"/>
                </a:lnTo>
                <a:lnTo>
                  <a:pt x="0" y="5080000"/>
                </a:lnTo>
                <a:lnTo>
                  <a:pt x="1460500" y="2540000"/>
                </a:lnTo>
                <a:close/>
              </a:path>
            </a:pathLst>
          </a:custGeom>
          <a:solidFill>
            <a:schemeClr val="accent2"/>
          </a:solidFill>
          <a:ln/>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indent="0" algn="l" defTabSz="895350" eaLnBrk="1" latinLnBrk="0" hangingPunct="1">
              <a:buClr>
                <a:schemeClr val="tx2"/>
              </a:buClr>
              <a:buSzPct val="100000"/>
            </a:pPr>
            <a:endParaRPr lang="ru-RU" sz="1600" baseline="0" dirty="0" err="1">
              <a:solidFill>
                <a:schemeClr val="tx1"/>
              </a:solidFill>
            </a:endParaRPr>
          </a:p>
        </p:txBody>
      </p:sp>
      <p:grpSp>
        <p:nvGrpSpPr>
          <p:cNvPr id="72" name="DoubleChevron" hidden="1">
            <a:extLst>
              <a:ext uri="{FF2B5EF4-FFF2-40B4-BE49-F238E27FC236}">
                <a16:creationId xmlns:a16="http://schemas.microsoft.com/office/drawing/2014/main" xmlns="" id="{E0B53B94-6BFA-4D52-A9C3-FD10FF405A27}"/>
              </a:ext>
            </a:extLst>
          </p:cNvPr>
          <p:cNvGrpSpPr>
            <a:grpSpLocks noChangeAspect="1"/>
          </p:cNvGrpSpPr>
          <p:nvPr userDrawn="1">
            <p:custDataLst>
              <p:tags r:id="rId14"/>
            </p:custDataLst>
          </p:nvPr>
        </p:nvGrpSpPr>
        <p:grpSpPr>
          <a:xfrm>
            <a:off x="6004280" y="4698001"/>
            <a:ext cx="543736" cy="816936"/>
            <a:chOff x="1270000" y="1270000"/>
            <a:chExt cx="2409032" cy="3619500"/>
          </a:xfrm>
          <a:solidFill>
            <a:schemeClr val="accent2"/>
          </a:solidFill>
        </p:grpSpPr>
        <p:sp>
          <p:nvSpPr>
            <p:cNvPr id="73" name="Chevron1">
              <a:extLst>
                <a:ext uri="{FF2B5EF4-FFF2-40B4-BE49-F238E27FC236}">
                  <a16:creationId xmlns:a16="http://schemas.microsoft.com/office/drawing/2014/main" xmlns="" id="{EA60D423-C9CC-43D7-BBA4-63E289DF26C4}"/>
                </a:ext>
              </a:extLst>
            </p:cNvPr>
            <p:cNvSpPr>
              <a:spLocks noChangeAspect="1"/>
            </p:cNvSpPr>
            <p:nvPr/>
          </p:nvSpPr>
          <p:spPr>
            <a:xfrm>
              <a:off x="1270000" y="1270000"/>
              <a:ext cx="1583532" cy="3619500"/>
            </a:xfrm>
            <a:custGeom>
              <a:avLst/>
              <a:gdLst/>
              <a:ahLst/>
              <a:cxnLst/>
              <a:rect l="0" t="0" r="0" b="0"/>
              <a:pathLst>
                <a:path w="2222501" h="5080001">
                  <a:moveTo>
                    <a:pt x="0" y="0"/>
                  </a:moveTo>
                  <a:lnTo>
                    <a:pt x="762000" y="0"/>
                  </a:lnTo>
                  <a:lnTo>
                    <a:pt x="2222500" y="2540000"/>
                  </a:lnTo>
                  <a:lnTo>
                    <a:pt x="762000" y="5080000"/>
                  </a:lnTo>
                  <a:lnTo>
                    <a:pt x="0" y="5080000"/>
                  </a:lnTo>
                  <a:lnTo>
                    <a:pt x="1460500" y="2540000"/>
                  </a:lnTo>
                  <a:close/>
                </a:path>
              </a:pathLst>
            </a:custGeom>
            <a:grpFill/>
            <a:ln/>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indent="0" algn="l" defTabSz="895350" eaLnBrk="1" latinLnBrk="0" hangingPunct="1">
                <a:buClr>
                  <a:schemeClr val="tx2"/>
                </a:buClr>
                <a:buSzPct val="100000"/>
              </a:pPr>
              <a:endParaRPr lang="ru-RU" sz="1600" baseline="0" dirty="0" err="1">
                <a:solidFill>
                  <a:schemeClr val="tx1"/>
                </a:solidFill>
              </a:endParaRPr>
            </a:p>
          </p:txBody>
        </p:sp>
        <p:sp>
          <p:nvSpPr>
            <p:cNvPr id="74" name="Chevron2">
              <a:extLst>
                <a:ext uri="{FF2B5EF4-FFF2-40B4-BE49-F238E27FC236}">
                  <a16:creationId xmlns:a16="http://schemas.microsoft.com/office/drawing/2014/main" xmlns="" id="{47ABE892-2DEC-4F4A-8B54-C147474B99C2}"/>
                </a:ext>
              </a:extLst>
            </p:cNvPr>
            <p:cNvSpPr>
              <a:spLocks noChangeAspect="1"/>
            </p:cNvSpPr>
            <p:nvPr/>
          </p:nvSpPr>
          <p:spPr>
            <a:xfrm>
              <a:off x="2095500" y="1270000"/>
              <a:ext cx="1583532" cy="3619500"/>
            </a:xfrm>
            <a:custGeom>
              <a:avLst/>
              <a:gdLst/>
              <a:ahLst/>
              <a:cxnLst/>
              <a:rect l="0" t="0" r="0" b="0"/>
              <a:pathLst>
                <a:path w="2222501" h="5080001">
                  <a:moveTo>
                    <a:pt x="0" y="0"/>
                  </a:moveTo>
                  <a:lnTo>
                    <a:pt x="762000" y="0"/>
                  </a:lnTo>
                  <a:lnTo>
                    <a:pt x="2222500" y="2540000"/>
                  </a:lnTo>
                  <a:lnTo>
                    <a:pt x="762000" y="5080000"/>
                  </a:lnTo>
                  <a:lnTo>
                    <a:pt x="0" y="5080000"/>
                  </a:lnTo>
                  <a:lnTo>
                    <a:pt x="1460500" y="2540000"/>
                  </a:lnTo>
                  <a:close/>
                </a:path>
              </a:pathLst>
            </a:custGeom>
            <a:grpFill/>
            <a:ln/>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indent="0" algn="l" defTabSz="895350" eaLnBrk="1" latinLnBrk="0" hangingPunct="1">
                <a:buClr>
                  <a:schemeClr val="tx2"/>
                </a:buClr>
                <a:buSzPct val="100000"/>
              </a:pPr>
              <a:endParaRPr lang="ru-RU" sz="1600" baseline="0" dirty="0" err="1">
                <a:solidFill>
                  <a:schemeClr val="tx1"/>
                </a:solidFill>
              </a:endParaRPr>
            </a:p>
          </p:txBody>
        </p:sp>
      </p:grpSp>
      <p:grpSp>
        <p:nvGrpSpPr>
          <p:cNvPr id="75" name="DoubleChevron2" hidden="1">
            <a:extLst>
              <a:ext uri="{FF2B5EF4-FFF2-40B4-BE49-F238E27FC236}">
                <a16:creationId xmlns:a16="http://schemas.microsoft.com/office/drawing/2014/main" xmlns="" id="{971A20F0-9CED-414E-B418-03F2AA3AA8A8}"/>
              </a:ext>
            </a:extLst>
          </p:cNvPr>
          <p:cNvGrpSpPr>
            <a:grpSpLocks noChangeAspect="1"/>
          </p:cNvGrpSpPr>
          <p:nvPr userDrawn="1">
            <p:custDataLst>
              <p:tags r:id="rId15"/>
            </p:custDataLst>
          </p:nvPr>
        </p:nvGrpSpPr>
        <p:grpSpPr>
          <a:xfrm>
            <a:off x="6700268" y="4698001"/>
            <a:ext cx="666278" cy="816936"/>
            <a:chOff x="1270000" y="1270000"/>
            <a:chExt cx="2951957" cy="3619500"/>
          </a:xfrm>
          <a:solidFill>
            <a:schemeClr val="accent2"/>
          </a:solidFill>
        </p:grpSpPr>
        <p:sp>
          <p:nvSpPr>
            <p:cNvPr id="76" name="Chevron1">
              <a:extLst>
                <a:ext uri="{FF2B5EF4-FFF2-40B4-BE49-F238E27FC236}">
                  <a16:creationId xmlns:a16="http://schemas.microsoft.com/office/drawing/2014/main" xmlns="" id="{9A7C365C-C576-4B1B-BF9B-2AC484BFC6B6}"/>
                </a:ext>
              </a:extLst>
            </p:cNvPr>
            <p:cNvSpPr>
              <a:spLocks noChangeAspect="1"/>
            </p:cNvSpPr>
            <p:nvPr/>
          </p:nvSpPr>
          <p:spPr>
            <a:xfrm>
              <a:off x="1270000" y="1270000"/>
              <a:ext cx="1583532" cy="3619500"/>
            </a:xfrm>
            <a:custGeom>
              <a:avLst/>
              <a:gdLst/>
              <a:ahLst/>
              <a:cxnLst/>
              <a:rect l="0" t="0" r="0" b="0"/>
              <a:pathLst>
                <a:path w="2222501" h="5080001">
                  <a:moveTo>
                    <a:pt x="0" y="0"/>
                  </a:moveTo>
                  <a:lnTo>
                    <a:pt x="762000" y="0"/>
                  </a:lnTo>
                  <a:lnTo>
                    <a:pt x="2222500" y="2540000"/>
                  </a:lnTo>
                  <a:lnTo>
                    <a:pt x="762000" y="5080000"/>
                  </a:lnTo>
                  <a:lnTo>
                    <a:pt x="0" y="5080000"/>
                  </a:lnTo>
                  <a:lnTo>
                    <a:pt x="1460500" y="2540000"/>
                  </a:lnTo>
                  <a:close/>
                </a:path>
              </a:pathLst>
            </a:custGeom>
            <a:grpFill/>
            <a:ln/>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indent="0" algn="l" defTabSz="895350" eaLnBrk="1" latinLnBrk="0" hangingPunct="1">
                <a:buClr>
                  <a:schemeClr val="tx2"/>
                </a:buClr>
                <a:buSzPct val="100000"/>
              </a:pPr>
              <a:endParaRPr lang="ru-RU" sz="1600" baseline="0" dirty="0" err="1">
                <a:solidFill>
                  <a:schemeClr val="tx1"/>
                </a:solidFill>
              </a:endParaRPr>
            </a:p>
          </p:txBody>
        </p:sp>
        <p:sp>
          <p:nvSpPr>
            <p:cNvPr id="77" name="Chevron2">
              <a:extLst>
                <a:ext uri="{FF2B5EF4-FFF2-40B4-BE49-F238E27FC236}">
                  <a16:creationId xmlns:a16="http://schemas.microsoft.com/office/drawing/2014/main" xmlns="" id="{36B2509C-14B1-40E7-80B6-58BF34A871B4}"/>
                </a:ext>
              </a:extLst>
            </p:cNvPr>
            <p:cNvSpPr>
              <a:spLocks noChangeAspect="1"/>
            </p:cNvSpPr>
            <p:nvPr/>
          </p:nvSpPr>
          <p:spPr>
            <a:xfrm>
              <a:off x="2095500" y="1270000"/>
              <a:ext cx="2126457" cy="3619500"/>
            </a:xfrm>
            <a:custGeom>
              <a:avLst/>
              <a:gdLst/>
              <a:ahLst/>
              <a:cxnLst/>
              <a:rect l="0" t="0" r="0" b="0"/>
              <a:pathLst>
                <a:path w="2984501" h="5080001">
                  <a:moveTo>
                    <a:pt x="0" y="0"/>
                  </a:moveTo>
                  <a:lnTo>
                    <a:pt x="1524000" y="0"/>
                  </a:lnTo>
                  <a:lnTo>
                    <a:pt x="2984500" y="2540000"/>
                  </a:lnTo>
                  <a:lnTo>
                    <a:pt x="1524000" y="5080000"/>
                  </a:lnTo>
                  <a:lnTo>
                    <a:pt x="0" y="5080000"/>
                  </a:lnTo>
                  <a:lnTo>
                    <a:pt x="1460500" y="2540000"/>
                  </a:lnTo>
                  <a:close/>
                </a:path>
              </a:pathLst>
            </a:custGeom>
            <a:grpFill/>
            <a:ln/>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indent="0" algn="l" defTabSz="895350" eaLnBrk="1" latinLnBrk="0" hangingPunct="1">
                <a:buClr>
                  <a:schemeClr val="tx2"/>
                </a:buClr>
                <a:buSzPct val="100000"/>
              </a:pPr>
              <a:endParaRPr lang="ru-RU" sz="1600" baseline="0" dirty="0" err="1">
                <a:solidFill>
                  <a:schemeClr val="tx1"/>
                </a:solidFill>
              </a:endParaRPr>
            </a:p>
          </p:txBody>
        </p:sp>
      </p:grpSp>
      <p:grpSp>
        <p:nvGrpSpPr>
          <p:cNvPr id="78" name="Flow" hidden="1">
            <a:extLst>
              <a:ext uri="{FF2B5EF4-FFF2-40B4-BE49-F238E27FC236}">
                <a16:creationId xmlns:a16="http://schemas.microsoft.com/office/drawing/2014/main" xmlns="" id="{E8D95263-5FFB-46AC-9697-C2586C424950}"/>
              </a:ext>
            </a:extLst>
          </p:cNvPr>
          <p:cNvGrpSpPr>
            <a:grpSpLocks/>
          </p:cNvGrpSpPr>
          <p:nvPr userDrawn="1">
            <p:custDataLst>
              <p:tags r:id="rId16"/>
            </p:custDataLst>
          </p:nvPr>
        </p:nvGrpSpPr>
        <p:grpSpPr bwMode="gray">
          <a:xfrm>
            <a:off x="3449619" y="3538593"/>
            <a:ext cx="1867594" cy="932973"/>
            <a:chOff x="5905500" y="3124200"/>
            <a:chExt cx="1828800" cy="914400"/>
          </a:xfrm>
          <a:solidFill>
            <a:schemeClr val="accent1"/>
          </a:solidFill>
        </p:grpSpPr>
        <p:sp>
          <p:nvSpPr>
            <p:cNvPr id="79" name="Freeform 78">
              <a:extLst>
                <a:ext uri="{FF2B5EF4-FFF2-40B4-BE49-F238E27FC236}">
                  <a16:creationId xmlns:a16="http://schemas.microsoft.com/office/drawing/2014/main" xmlns="" id="{AF2138F1-C7E3-4E31-8422-81D79EA97462}"/>
                </a:ext>
              </a:extLst>
            </p:cNvPr>
            <p:cNvSpPr/>
            <p:nvPr>
              <p:custDataLst>
                <p:tags r:id="rId26"/>
              </p:custDataLst>
            </p:nvPr>
          </p:nvSpPr>
          <p:spPr bwMode="gray">
            <a:xfrm>
              <a:off x="5905500" y="3124200"/>
              <a:ext cx="1828800" cy="914400"/>
            </a:xfrm>
            <a:custGeom>
              <a:avLst/>
              <a:gdLst>
                <a:gd name="connsiteX0" fmla="*/ 0 w 1828800"/>
                <a:gd name="connsiteY0" fmla="*/ 0 h 914400"/>
                <a:gd name="connsiteX1" fmla="*/ 1664208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0 h 914400"/>
                <a:gd name="connsiteX0" fmla="*/ 0 w 1828800"/>
                <a:gd name="connsiteY0" fmla="*/ 0 h 914400"/>
                <a:gd name="connsiteX1" fmla="*/ 1664208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0 h 914400"/>
                <a:gd name="connsiteX0" fmla="*/ 0 w 1828800"/>
                <a:gd name="connsiteY0" fmla="*/ 0 h 914400"/>
                <a:gd name="connsiteX1" fmla="*/ 1664208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0 h 914400"/>
                <a:gd name="connsiteX0" fmla="*/ 0 w 1828800"/>
                <a:gd name="connsiteY0" fmla="*/ 0 h 914400"/>
                <a:gd name="connsiteX1" fmla="*/ 1664208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0 h 914400"/>
                <a:gd name="connsiteX0" fmla="*/ 0 w 1828800"/>
                <a:gd name="connsiteY0" fmla="*/ 0 h 914400"/>
                <a:gd name="connsiteX1" fmla="*/ 1664208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0 h 914400"/>
                <a:gd name="connsiteX0" fmla="*/ 0 w 1828800"/>
                <a:gd name="connsiteY0" fmla="*/ 0 h 914400"/>
                <a:gd name="connsiteX1" fmla="*/ 1664208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914400">
                  <a:moveTo>
                    <a:pt x="0" y="0"/>
                  </a:moveTo>
                  <a:lnTo>
                    <a:pt x="1664208" y="0"/>
                  </a:lnTo>
                  <a:lnTo>
                    <a:pt x="1828800" y="457200"/>
                  </a:lnTo>
                  <a:lnTo>
                    <a:pt x="1664208" y="914400"/>
                  </a:lnTo>
                  <a:lnTo>
                    <a:pt x="0" y="914400"/>
                  </a:lnTo>
                  <a:lnTo>
                    <a:pt x="0" y="457200"/>
                  </a:lnTo>
                  <a:close/>
                </a:path>
              </a:pathLst>
            </a:cu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600" dirty="0" err="1">
                <a:solidFill>
                  <a:schemeClr val="tx1"/>
                </a:solidFill>
                <a:latin typeface="+mn-lt"/>
              </a:endParaRPr>
            </a:p>
          </p:txBody>
        </p:sp>
        <p:sp>
          <p:nvSpPr>
            <p:cNvPr id="80" name="TextBox 79">
              <a:extLst>
                <a:ext uri="{FF2B5EF4-FFF2-40B4-BE49-F238E27FC236}">
                  <a16:creationId xmlns:a16="http://schemas.microsoft.com/office/drawing/2014/main" xmlns="" id="{C2DD2CF3-F3CA-4A9E-BF8E-1ECB1FCC844C}"/>
                </a:ext>
              </a:extLst>
            </p:cNvPr>
            <p:cNvSpPr txBox="1"/>
            <p:nvPr>
              <p:custDataLst>
                <p:tags r:id="rId27"/>
              </p:custDataLst>
            </p:nvPr>
          </p:nvSpPr>
          <p:spPr bwMode="gray">
            <a:xfrm>
              <a:off x="5969000" y="3187700"/>
              <a:ext cx="1524000" cy="793750"/>
            </a:xfrm>
            <a:prstGeom prst="rect">
              <a:avLst/>
            </a:prstGeom>
          </p:spPr>
          <p:txBody>
            <a:bodyPr vert="horz" lIns="0" tIns="0" rIns="0" bIns="0" rtlCol="0" anchor="ctr">
              <a:noAutofit/>
            </a:bodyPr>
            <a:lstStyle>
              <a:defPPr>
                <a:defRPr lang="en-US"/>
              </a:defPPr>
              <a:lvl1pPr marL="0" lvl="0" indent="0" defTabSz="895350" eaLnBrk="1" latinLnBrk="0" hangingPunct="1">
                <a:buClr>
                  <a:schemeClr val="tx2"/>
                </a:buClr>
                <a:buSzPct val="100000"/>
                <a:defRPr lang="ru-RU" baseline="0" dirty="0">
                  <a:latin typeface="+mn-lt"/>
                </a:defRPr>
              </a:lvl1pPr>
              <a:lvl2pPr marL="194400" lvl="1" indent="-190800" defTabSz="895350" eaLnBrk="1" latinLnBrk="0" hangingPunct="1">
                <a:buClr>
                  <a:schemeClr val="accent3"/>
                </a:buClr>
                <a:buSzPct val="125000"/>
                <a:buFont typeface="Arial" charset="0"/>
                <a:buChar char="▪"/>
                <a:defRPr lang="ru-RU" baseline="0" dirty="0">
                  <a:latin typeface="+mn-lt"/>
                </a:defRPr>
              </a:lvl2pPr>
              <a:lvl3pPr marL="446400" lvl="2" indent="-248400" defTabSz="895350" eaLnBrk="1" latinLnBrk="0" hangingPunct="1">
                <a:buClr>
                  <a:schemeClr val="accent3"/>
                </a:buClr>
                <a:buSzPct val="120000"/>
                <a:buFont typeface="Arial" charset="0"/>
                <a:buChar char="–"/>
                <a:defRPr lang="ru-RU" baseline="0" dirty="0">
                  <a:latin typeface="+mn-lt"/>
                </a:defRPr>
              </a:lvl3pPr>
              <a:lvl4pPr marL="615600" lvl="3" indent="-154800" defTabSz="895350" eaLnBrk="1" latinLnBrk="0" hangingPunct="1">
                <a:buClr>
                  <a:schemeClr val="accent3"/>
                </a:buClr>
                <a:buSzPct val="120000"/>
                <a:buFont typeface="Arial" charset="0"/>
                <a:buChar char="▫"/>
                <a:defRPr lang="ru-RU" baseline="0" dirty="0">
                  <a:latin typeface="+mn-lt"/>
                </a:defRPr>
              </a:lvl4pPr>
              <a:lvl5pPr marL="748800" lvl="4" indent="-129600" defTabSz="895350" eaLnBrk="1" latinLnBrk="0" hangingPunct="1">
                <a:buClr>
                  <a:schemeClr val="accent3"/>
                </a:buClr>
                <a:buSzPct val="89000"/>
                <a:buFont typeface="Arial" charset="0"/>
                <a:buChar char="-"/>
                <a:defRPr lang="ru-RU" baseline="0" dirty="0">
                  <a:latin typeface="+mn-lt"/>
                </a:defRPr>
              </a:lvl5pPr>
              <a:lvl6pPr marL="999794" indent="-173575" defTabSz="1193860" fontAlgn="base">
                <a:spcBef>
                  <a:spcPct val="0"/>
                </a:spcBef>
                <a:spcAft>
                  <a:spcPct val="0"/>
                </a:spcAft>
                <a:buClr>
                  <a:schemeClr val="tx2"/>
                </a:buClr>
                <a:buSzPct val="89000"/>
                <a:buFont typeface="Arial" charset="0"/>
                <a:buChar char="-"/>
                <a:defRPr sz="2133" baseline="0">
                  <a:latin typeface="+mn-lt"/>
                </a:defRPr>
              </a:lvl6pPr>
              <a:lvl7pPr marL="999794" indent="-173575" defTabSz="1193860" fontAlgn="base">
                <a:spcBef>
                  <a:spcPct val="0"/>
                </a:spcBef>
                <a:spcAft>
                  <a:spcPct val="0"/>
                </a:spcAft>
                <a:buClr>
                  <a:schemeClr val="tx2"/>
                </a:buClr>
                <a:buSzPct val="89000"/>
                <a:buFont typeface="Arial" charset="0"/>
                <a:buChar char="-"/>
                <a:defRPr sz="2133" baseline="0">
                  <a:latin typeface="+mn-lt"/>
                </a:defRPr>
              </a:lvl7pPr>
              <a:lvl8pPr marL="999794" indent="-173575" defTabSz="1193860" fontAlgn="base">
                <a:spcBef>
                  <a:spcPct val="0"/>
                </a:spcBef>
                <a:spcAft>
                  <a:spcPct val="0"/>
                </a:spcAft>
                <a:buClr>
                  <a:schemeClr val="tx2"/>
                </a:buClr>
                <a:buSzPct val="89000"/>
                <a:buFont typeface="Arial" charset="0"/>
                <a:buChar char="-"/>
                <a:defRPr sz="2133" baseline="0">
                  <a:latin typeface="+mn-lt"/>
                </a:defRPr>
              </a:lvl8pPr>
              <a:lvl9pPr marL="999794" indent="-173575" defTabSz="1193860" fontAlgn="base">
                <a:spcBef>
                  <a:spcPct val="0"/>
                </a:spcBef>
                <a:spcAft>
                  <a:spcPct val="0"/>
                </a:spcAft>
                <a:buClr>
                  <a:schemeClr val="tx2"/>
                </a:buClr>
                <a:buSzPct val="89000"/>
                <a:buFont typeface="Arial" charset="0"/>
                <a:buChar char="-"/>
                <a:defRPr sz="2133" baseline="0">
                  <a:latin typeface="+mn-lt"/>
                </a:defRPr>
              </a:lvl9pPr>
            </a:lstStyle>
            <a:p>
              <a:pPr lvl="0"/>
              <a:r>
                <a:rPr lang="en-US" sz="1600" b="1" dirty="0">
                  <a:solidFill>
                    <a:schemeClr val="bg1"/>
                  </a:solidFill>
                </a:rPr>
                <a:t>Text</a:t>
              </a:r>
            </a:p>
          </p:txBody>
        </p:sp>
      </p:grpSp>
      <p:grpSp>
        <p:nvGrpSpPr>
          <p:cNvPr id="81" name="SplitFlow" hidden="1">
            <a:extLst>
              <a:ext uri="{FF2B5EF4-FFF2-40B4-BE49-F238E27FC236}">
                <a16:creationId xmlns:a16="http://schemas.microsoft.com/office/drawing/2014/main" xmlns="" id="{B8C43451-26CB-4EE7-B50A-F62A3419BA42}"/>
              </a:ext>
            </a:extLst>
          </p:cNvPr>
          <p:cNvGrpSpPr/>
          <p:nvPr userDrawn="1">
            <p:custDataLst>
              <p:tags r:id="rId17"/>
            </p:custDataLst>
          </p:nvPr>
        </p:nvGrpSpPr>
        <p:grpSpPr bwMode="gray">
          <a:xfrm>
            <a:off x="5495723" y="3538593"/>
            <a:ext cx="1866459" cy="932973"/>
            <a:chOff x="114300" y="1270000"/>
            <a:chExt cx="1828800" cy="914400"/>
          </a:xfrm>
          <a:solidFill>
            <a:schemeClr val="accent2"/>
          </a:solidFill>
        </p:grpSpPr>
        <p:sp>
          <p:nvSpPr>
            <p:cNvPr id="82" name="Freeform 81">
              <a:extLst>
                <a:ext uri="{FF2B5EF4-FFF2-40B4-BE49-F238E27FC236}">
                  <a16:creationId xmlns:a16="http://schemas.microsoft.com/office/drawing/2014/main" xmlns="" id="{FE80AC40-3536-47AC-95C7-711978626FC8}"/>
                </a:ext>
              </a:extLst>
            </p:cNvPr>
            <p:cNvSpPr/>
            <p:nvPr>
              <p:custDataLst>
                <p:tags r:id="rId22"/>
              </p:custDataLst>
            </p:nvPr>
          </p:nvSpPr>
          <p:spPr bwMode="gray">
            <a:xfrm>
              <a:off x="114300" y="1270000"/>
              <a:ext cx="1828800" cy="457200"/>
            </a:xfrm>
            <a:custGeom>
              <a:avLst/>
              <a:gdLst>
                <a:gd name="connsiteX0" fmla="*/ 1664208 w 1828800"/>
                <a:gd name="connsiteY0" fmla="*/ 0 h 457200"/>
                <a:gd name="connsiteX1" fmla="*/ 1664208 w 1828800"/>
                <a:gd name="connsiteY1" fmla="*/ 0 h 457200"/>
                <a:gd name="connsiteX2" fmla="*/ 1828800 w 1828800"/>
                <a:gd name="connsiteY2" fmla="*/ 457200 h 457200"/>
                <a:gd name="connsiteX3" fmla="*/ 0 w 1828800"/>
                <a:gd name="connsiteY3" fmla="*/ 457200 h 457200"/>
                <a:gd name="connsiteX0" fmla="*/ 1828800 w 1828800"/>
                <a:gd name="connsiteY0" fmla="*/ 457200 h 457200"/>
                <a:gd name="connsiteX1" fmla="*/ 1664208 w 1828800"/>
                <a:gd name="connsiteY1" fmla="*/ 0 h 457200"/>
                <a:gd name="connsiteX2" fmla="*/ 1828800 w 1828800"/>
                <a:gd name="connsiteY2" fmla="*/ 457200 h 457200"/>
                <a:gd name="connsiteX3" fmla="*/ 0 w 1828800"/>
                <a:gd name="connsiteY3" fmla="*/ 457200 h 457200"/>
                <a:gd name="connsiteX0" fmla="*/ 0 w 1828800"/>
                <a:gd name="connsiteY0" fmla="*/ 457200 h 457200"/>
                <a:gd name="connsiteX1" fmla="*/ 1664208 w 1828800"/>
                <a:gd name="connsiteY1" fmla="*/ 0 h 457200"/>
                <a:gd name="connsiteX2" fmla="*/ 1828800 w 1828800"/>
                <a:gd name="connsiteY2" fmla="*/ 457200 h 457200"/>
                <a:gd name="connsiteX3" fmla="*/ 0 w 1828800"/>
                <a:gd name="connsiteY3" fmla="*/ 457200 h 457200"/>
                <a:gd name="connsiteX0" fmla="*/ 0 w 1828800"/>
                <a:gd name="connsiteY0" fmla="*/ 0 h 457200"/>
                <a:gd name="connsiteX1" fmla="*/ 1664208 w 1828800"/>
                <a:gd name="connsiteY1" fmla="*/ 0 h 457200"/>
                <a:gd name="connsiteX2" fmla="*/ 1828800 w 1828800"/>
                <a:gd name="connsiteY2" fmla="*/ 457200 h 457200"/>
                <a:gd name="connsiteX3" fmla="*/ 0 w 1828800"/>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1828800" h="457200">
                  <a:moveTo>
                    <a:pt x="0" y="0"/>
                  </a:moveTo>
                  <a:lnTo>
                    <a:pt x="1664208" y="0"/>
                  </a:lnTo>
                  <a:lnTo>
                    <a:pt x="1828800" y="457200"/>
                  </a:lnTo>
                  <a:lnTo>
                    <a:pt x="0" y="457200"/>
                  </a:lnTo>
                  <a:close/>
                </a:path>
              </a:pathLst>
            </a:custGeom>
            <a:grp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de-DE" sz="1600" b="1" dirty="0" err="1">
                <a:solidFill>
                  <a:schemeClr val="bg1"/>
                </a:solidFill>
                <a:latin typeface="+mn-lt"/>
              </a:endParaRPr>
            </a:p>
          </p:txBody>
        </p:sp>
        <p:sp>
          <p:nvSpPr>
            <p:cNvPr id="83" name="TextBox 82">
              <a:extLst>
                <a:ext uri="{FF2B5EF4-FFF2-40B4-BE49-F238E27FC236}">
                  <a16:creationId xmlns:a16="http://schemas.microsoft.com/office/drawing/2014/main" xmlns="" id="{2DD7D78D-2BBB-4B4D-BBBD-33E42C57019C}"/>
                </a:ext>
              </a:extLst>
            </p:cNvPr>
            <p:cNvSpPr txBox="1"/>
            <p:nvPr>
              <p:custDataLst>
                <p:tags r:id="rId23"/>
              </p:custDataLst>
            </p:nvPr>
          </p:nvSpPr>
          <p:spPr bwMode="gray">
            <a:xfrm>
              <a:off x="177800" y="1327150"/>
              <a:ext cx="1524000" cy="342900"/>
            </a:xfrm>
            <a:prstGeom prst="rect">
              <a:avLst/>
            </a:prstGeom>
            <a:grpFill/>
          </p:spPr>
          <p:txBody>
            <a:bodyPr vert="horz" lIns="0" tIns="0" rIns="0" bIns="0" rtlCol="0" anchor="ctr">
              <a:noAutofit/>
            </a:bodyPr>
            <a:lstStyle>
              <a:defPPr>
                <a:defRPr lang="en-US"/>
              </a:defPPr>
              <a:lvl1pPr marL="0" lvl="0" indent="0" defTabSz="895350" eaLnBrk="1" latinLnBrk="0" hangingPunct="1">
                <a:buClr>
                  <a:schemeClr val="tx2"/>
                </a:buClr>
                <a:buSzPct val="100000"/>
                <a:defRPr lang="ru-RU" baseline="0" dirty="0">
                  <a:latin typeface="+mn-lt"/>
                </a:defRPr>
              </a:lvl1pPr>
              <a:lvl2pPr marL="194400" lvl="1" indent="-190800" defTabSz="895350" eaLnBrk="1" latinLnBrk="0" hangingPunct="1">
                <a:buClr>
                  <a:schemeClr val="accent3"/>
                </a:buClr>
                <a:buSzPct val="125000"/>
                <a:buFont typeface="Arial" charset="0"/>
                <a:buChar char="▪"/>
                <a:defRPr lang="ru-RU" baseline="0" dirty="0">
                  <a:latin typeface="+mn-lt"/>
                </a:defRPr>
              </a:lvl2pPr>
              <a:lvl3pPr marL="446400" lvl="2" indent="-248400" defTabSz="895350" eaLnBrk="1" latinLnBrk="0" hangingPunct="1">
                <a:buClr>
                  <a:schemeClr val="accent3"/>
                </a:buClr>
                <a:buSzPct val="120000"/>
                <a:buFont typeface="Arial" charset="0"/>
                <a:buChar char="–"/>
                <a:defRPr lang="ru-RU" baseline="0" dirty="0">
                  <a:latin typeface="+mn-lt"/>
                </a:defRPr>
              </a:lvl3pPr>
              <a:lvl4pPr marL="615600" lvl="3" indent="-154800" defTabSz="895350" eaLnBrk="1" latinLnBrk="0" hangingPunct="1">
                <a:buClr>
                  <a:schemeClr val="accent3"/>
                </a:buClr>
                <a:buSzPct val="120000"/>
                <a:buFont typeface="Arial" charset="0"/>
                <a:buChar char="▫"/>
                <a:defRPr lang="ru-RU" baseline="0" dirty="0">
                  <a:latin typeface="+mn-lt"/>
                </a:defRPr>
              </a:lvl4pPr>
              <a:lvl5pPr marL="748800" lvl="4" indent="-129600" defTabSz="895350" eaLnBrk="1" latinLnBrk="0" hangingPunct="1">
                <a:buClr>
                  <a:schemeClr val="accent3"/>
                </a:buClr>
                <a:buSzPct val="89000"/>
                <a:buFont typeface="Arial" charset="0"/>
                <a:buChar char="-"/>
                <a:defRPr lang="ru-RU" baseline="0" dirty="0">
                  <a:latin typeface="+mn-lt"/>
                </a:defRPr>
              </a:lvl5pPr>
              <a:lvl6pPr marL="999794" indent="-173575" defTabSz="1193860" fontAlgn="base">
                <a:spcBef>
                  <a:spcPct val="0"/>
                </a:spcBef>
                <a:spcAft>
                  <a:spcPct val="0"/>
                </a:spcAft>
                <a:buClr>
                  <a:schemeClr val="tx2"/>
                </a:buClr>
                <a:buSzPct val="89000"/>
                <a:buFont typeface="Arial" charset="0"/>
                <a:buChar char="-"/>
                <a:defRPr sz="2133" baseline="0">
                  <a:latin typeface="+mn-lt"/>
                </a:defRPr>
              </a:lvl6pPr>
              <a:lvl7pPr marL="999794" indent="-173575" defTabSz="1193860" fontAlgn="base">
                <a:spcBef>
                  <a:spcPct val="0"/>
                </a:spcBef>
                <a:spcAft>
                  <a:spcPct val="0"/>
                </a:spcAft>
                <a:buClr>
                  <a:schemeClr val="tx2"/>
                </a:buClr>
                <a:buSzPct val="89000"/>
                <a:buFont typeface="Arial" charset="0"/>
                <a:buChar char="-"/>
                <a:defRPr sz="2133" baseline="0">
                  <a:latin typeface="+mn-lt"/>
                </a:defRPr>
              </a:lvl7pPr>
              <a:lvl8pPr marL="999794" indent="-173575" defTabSz="1193860" fontAlgn="base">
                <a:spcBef>
                  <a:spcPct val="0"/>
                </a:spcBef>
                <a:spcAft>
                  <a:spcPct val="0"/>
                </a:spcAft>
                <a:buClr>
                  <a:schemeClr val="tx2"/>
                </a:buClr>
                <a:buSzPct val="89000"/>
                <a:buFont typeface="Arial" charset="0"/>
                <a:buChar char="-"/>
                <a:defRPr sz="2133" baseline="0">
                  <a:latin typeface="+mn-lt"/>
                </a:defRPr>
              </a:lvl8pPr>
              <a:lvl9pPr marL="999794" indent="-173575" defTabSz="1193860" fontAlgn="base">
                <a:spcBef>
                  <a:spcPct val="0"/>
                </a:spcBef>
                <a:spcAft>
                  <a:spcPct val="0"/>
                </a:spcAft>
                <a:buClr>
                  <a:schemeClr val="tx2"/>
                </a:buClr>
                <a:buSzPct val="89000"/>
                <a:buFont typeface="Arial" charset="0"/>
                <a:buChar char="-"/>
                <a:defRPr sz="2133" baseline="0">
                  <a:latin typeface="+mn-lt"/>
                </a:defRPr>
              </a:lvl9pPr>
            </a:lstStyle>
            <a:p>
              <a:pPr lvl="0"/>
              <a:r>
                <a:rPr lang="en-US" sz="1600" b="1" dirty="0">
                  <a:solidFill>
                    <a:schemeClr val="bg1"/>
                  </a:solidFill>
                </a:rPr>
                <a:t>Text</a:t>
              </a:r>
            </a:p>
          </p:txBody>
        </p:sp>
        <p:sp>
          <p:nvSpPr>
            <p:cNvPr id="84" name="Freeform 83">
              <a:extLst>
                <a:ext uri="{FF2B5EF4-FFF2-40B4-BE49-F238E27FC236}">
                  <a16:creationId xmlns:a16="http://schemas.microsoft.com/office/drawing/2014/main" xmlns="" id="{3D755770-95A3-4901-92DC-E11CB8BFAEFE}"/>
                </a:ext>
              </a:extLst>
            </p:cNvPr>
            <p:cNvSpPr/>
            <p:nvPr>
              <p:custDataLst>
                <p:tags r:id="rId24"/>
              </p:custDataLst>
            </p:nvPr>
          </p:nvSpPr>
          <p:spPr bwMode="gray">
            <a:xfrm>
              <a:off x="114300" y="1727200"/>
              <a:ext cx="1828800" cy="457200"/>
            </a:xfrm>
            <a:custGeom>
              <a:avLst/>
              <a:gdLst>
                <a:gd name="connsiteX0" fmla="*/ 1664208 w 1828800"/>
                <a:gd name="connsiteY0" fmla="*/ 0 h 457200"/>
                <a:gd name="connsiteX1" fmla="*/ 1664208 w 1828800"/>
                <a:gd name="connsiteY1" fmla="*/ 0 h 457200"/>
                <a:gd name="connsiteX2" fmla="*/ 1828800 w 1828800"/>
                <a:gd name="connsiteY2" fmla="*/ 457200 h 457200"/>
                <a:gd name="connsiteX3" fmla="*/ 0 w 1828800"/>
                <a:gd name="connsiteY3" fmla="*/ 457200 h 457200"/>
                <a:gd name="connsiteX0" fmla="*/ 1828800 w 1828800"/>
                <a:gd name="connsiteY0" fmla="*/ 457200 h 457200"/>
                <a:gd name="connsiteX1" fmla="*/ 1664208 w 1828800"/>
                <a:gd name="connsiteY1" fmla="*/ 0 h 457200"/>
                <a:gd name="connsiteX2" fmla="*/ 1828800 w 1828800"/>
                <a:gd name="connsiteY2" fmla="*/ 457200 h 457200"/>
                <a:gd name="connsiteX3" fmla="*/ 0 w 1828800"/>
                <a:gd name="connsiteY3" fmla="*/ 457200 h 457200"/>
                <a:gd name="connsiteX0" fmla="*/ 0 w 1828800"/>
                <a:gd name="connsiteY0" fmla="*/ 457200 h 457200"/>
                <a:gd name="connsiteX1" fmla="*/ 1664208 w 1828800"/>
                <a:gd name="connsiteY1" fmla="*/ 0 h 457200"/>
                <a:gd name="connsiteX2" fmla="*/ 1828800 w 1828800"/>
                <a:gd name="connsiteY2" fmla="*/ 457200 h 457200"/>
                <a:gd name="connsiteX3" fmla="*/ 0 w 1828800"/>
                <a:gd name="connsiteY3" fmla="*/ 457200 h 457200"/>
                <a:gd name="connsiteX0" fmla="*/ 0 w 1828800"/>
                <a:gd name="connsiteY0" fmla="*/ 0 h 457200"/>
                <a:gd name="connsiteX1" fmla="*/ 1664208 w 1828800"/>
                <a:gd name="connsiteY1" fmla="*/ 0 h 457200"/>
                <a:gd name="connsiteX2" fmla="*/ 1828800 w 1828800"/>
                <a:gd name="connsiteY2" fmla="*/ 457200 h 457200"/>
                <a:gd name="connsiteX3" fmla="*/ 0 w 1828800"/>
                <a:gd name="connsiteY3" fmla="*/ 457200 h 457200"/>
                <a:gd name="connsiteX0" fmla="*/ 1676400 w 1828800"/>
                <a:gd name="connsiteY0" fmla="*/ 304800 h 457200"/>
                <a:gd name="connsiteX1" fmla="*/ 1664208 w 1828800"/>
                <a:gd name="connsiteY1" fmla="*/ 0 h 457200"/>
                <a:gd name="connsiteX2" fmla="*/ 1828800 w 1828800"/>
                <a:gd name="connsiteY2" fmla="*/ 457200 h 457200"/>
                <a:gd name="connsiteX3" fmla="*/ 0 w 1828800"/>
                <a:gd name="connsiteY3" fmla="*/ 457200 h 457200"/>
                <a:gd name="connsiteX0" fmla="*/ 1676400 w 1828800"/>
                <a:gd name="connsiteY0" fmla="*/ 0 h 457200"/>
                <a:gd name="connsiteX1" fmla="*/ 1511808 w 1828800"/>
                <a:gd name="connsiteY1" fmla="*/ 457200 h 457200"/>
                <a:gd name="connsiteX2" fmla="*/ 1828800 w 1828800"/>
                <a:gd name="connsiteY2" fmla="*/ 152400 h 457200"/>
                <a:gd name="connsiteX3" fmla="*/ 0 w 1828800"/>
                <a:gd name="connsiteY3" fmla="*/ 152400 h 457200"/>
                <a:gd name="connsiteX0" fmla="*/ 1828800 w 1828800"/>
                <a:gd name="connsiteY0" fmla="*/ 0 h 457200"/>
                <a:gd name="connsiteX1" fmla="*/ 1664208 w 1828800"/>
                <a:gd name="connsiteY1" fmla="*/ 457200 h 457200"/>
                <a:gd name="connsiteX2" fmla="*/ 0 w 1828800"/>
                <a:gd name="connsiteY2" fmla="*/ 457200 h 457200"/>
                <a:gd name="connsiteX3" fmla="*/ 152400 w 1828800"/>
                <a:gd name="connsiteY3" fmla="*/ 152400 h 457200"/>
                <a:gd name="connsiteX0" fmla="*/ 1828800 w 1828800"/>
                <a:gd name="connsiteY0" fmla="*/ 0 h 457200"/>
                <a:gd name="connsiteX1" fmla="*/ 1664208 w 1828800"/>
                <a:gd name="connsiteY1" fmla="*/ 457200 h 457200"/>
                <a:gd name="connsiteX2" fmla="*/ 0 w 1828800"/>
                <a:gd name="connsiteY2" fmla="*/ 457200 h 457200"/>
                <a:gd name="connsiteX3" fmla="*/ 0 w 1828800"/>
                <a:gd name="connsiteY3" fmla="*/ 0 h 457200"/>
              </a:gdLst>
              <a:ahLst/>
              <a:cxnLst>
                <a:cxn ang="0">
                  <a:pos x="connsiteX0" y="connsiteY0"/>
                </a:cxn>
                <a:cxn ang="0">
                  <a:pos x="connsiteX1" y="connsiteY1"/>
                </a:cxn>
                <a:cxn ang="0">
                  <a:pos x="connsiteX2" y="connsiteY2"/>
                </a:cxn>
                <a:cxn ang="0">
                  <a:pos x="connsiteX3" y="connsiteY3"/>
                </a:cxn>
              </a:cxnLst>
              <a:rect l="l" t="t" r="r" b="b"/>
              <a:pathLst>
                <a:path w="1828800" h="457200">
                  <a:moveTo>
                    <a:pt x="1828800" y="0"/>
                  </a:moveTo>
                  <a:lnTo>
                    <a:pt x="1664208" y="457200"/>
                  </a:lnTo>
                  <a:lnTo>
                    <a:pt x="0" y="457200"/>
                  </a:lnTo>
                  <a:lnTo>
                    <a:pt x="0" y="0"/>
                  </a:lnTo>
                  <a:close/>
                </a:path>
              </a:pathLst>
            </a:custGeom>
            <a:grp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de-DE" sz="1600" b="1" dirty="0" err="1">
                <a:solidFill>
                  <a:schemeClr val="bg1"/>
                </a:solidFill>
                <a:latin typeface="+mn-lt"/>
              </a:endParaRPr>
            </a:p>
          </p:txBody>
        </p:sp>
        <p:sp>
          <p:nvSpPr>
            <p:cNvPr id="85" name="TextBox 84">
              <a:extLst>
                <a:ext uri="{FF2B5EF4-FFF2-40B4-BE49-F238E27FC236}">
                  <a16:creationId xmlns:a16="http://schemas.microsoft.com/office/drawing/2014/main" xmlns="" id="{5814E624-979D-40A5-83EF-599826CFCB08}"/>
                </a:ext>
              </a:extLst>
            </p:cNvPr>
            <p:cNvSpPr txBox="1"/>
            <p:nvPr>
              <p:custDataLst>
                <p:tags r:id="rId25"/>
              </p:custDataLst>
            </p:nvPr>
          </p:nvSpPr>
          <p:spPr bwMode="gray">
            <a:xfrm>
              <a:off x="177800" y="1784350"/>
              <a:ext cx="1524000" cy="342900"/>
            </a:xfrm>
            <a:prstGeom prst="rect">
              <a:avLst/>
            </a:prstGeom>
            <a:grpFill/>
          </p:spPr>
          <p:txBody>
            <a:bodyPr vert="horz" lIns="0" tIns="0" rIns="0" bIns="0" rtlCol="0" anchor="ctr">
              <a:noAutofit/>
            </a:bodyPr>
            <a:lstStyle>
              <a:defPPr>
                <a:defRPr lang="en-US"/>
              </a:defPPr>
              <a:lvl1pPr marL="0" lvl="0" indent="0" defTabSz="895350" eaLnBrk="1" latinLnBrk="0" hangingPunct="1">
                <a:buClr>
                  <a:schemeClr val="tx2"/>
                </a:buClr>
                <a:buSzPct val="100000"/>
                <a:defRPr lang="ru-RU" baseline="0" dirty="0">
                  <a:latin typeface="+mn-lt"/>
                </a:defRPr>
              </a:lvl1pPr>
              <a:lvl2pPr marL="194400" lvl="1" indent="-190800" defTabSz="895350" eaLnBrk="1" latinLnBrk="0" hangingPunct="1">
                <a:buClr>
                  <a:schemeClr val="accent3"/>
                </a:buClr>
                <a:buSzPct val="125000"/>
                <a:buFont typeface="Arial" charset="0"/>
                <a:buChar char="▪"/>
                <a:defRPr lang="ru-RU" baseline="0" dirty="0">
                  <a:latin typeface="+mn-lt"/>
                </a:defRPr>
              </a:lvl2pPr>
              <a:lvl3pPr marL="446400" lvl="2" indent="-248400" defTabSz="895350" eaLnBrk="1" latinLnBrk="0" hangingPunct="1">
                <a:buClr>
                  <a:schemeClr val="accent3"/>
                </a:buClr>
                <a:buSzPct val="120000"/>
                <a:buFont typeface="Arial" charset="0"/>
                <a:buChar char="–"/>
                <a:defRPr lang="ru-RU" baseline="0" dirty="0">
                  <a:latin typeface="+mn-lt"/>
                </a:defRPr>
              </a:lvl3pPr>
              <a:lvl4pPr marL="615600" lvl="3" indent="-154800" defTabSz="895350" eaLnBrk="1" latinLnBrk="0" hangingPunct="1">
                <a:buClr>
                  <a:schemeClr val="accent3"/>
                </a:buClr>
                <a:buSzPct val="120000"/>
                <a:buFont typeface="Arial" charset="0"/>
                <a:buChar char="▫"/>
                <a:defRPr lang="ru-RU" baseline="0" dirty="0">
                  <a:latin typeface="+mn-lt"/>
                </a:defRPr>
              </a:lvl4pPr>
              <a:lvl5pPr marL="748800" lvl="4" indent="-129600" defTabSz="895350" eaLnBrk="1" latinLnBrk="0" hangingPunct="1">
                <a:buClr>
                  <a:schemeClr val="accent3"/>
                </a:buClr>
                <a:buSzPct val="89000"/>
                <a:buFont typeface="Arial" charset="0"/>
                <a:buChar char="-"/>
                <a:defRPr lang="ru-RU" baseline="0" dirty="0">
                  <a:latin typeface="+mn-lt"/>
                </a:defRPr>
              </a:lvl5pPr>
              <a:lvl6pPr marL="999794" indent="-173575" defTabSz="1193860" fontAlgn="base">
                <a:spcBef>
                  <a:spcPct val="0"/>
                </a:spcBef>
                <a:spcAft>
                  <a:spcPct val="0"/>
                </a:spcAft>
                <a:buClr>
                  <a:schemeClr val="tx2"/>
                </a:buClr>
                <a:buSzPct val="89000"/>
                <a:buFont typeface="Arial" charset="0"/>
                <a:buChar char="-"/>
                <a:defRPr sz="2133" baseline="0">
                  <a:latin typeface="+mn-lt"/>
                </a:defRPr>
              </a:lvl6pPr>
              <a:lvl7pPr marL="999794" indent="-173575" defTabSz="1193860" fontAlgn="base">
                <a:spcBef>
                  <a:spcPct val="0"/>
                </a:spcBef>
                <a:spcAft>
                  <a:spcPct val="0"/>
                </a:spcAft>
                <a:buClr>
                  <a:schemeClr val="tx2"/>
                </a:buClr>
                <a:buSzPct val="89000"/>
                <a:buFont typeface="Arial" charset="0"/>
                <a:buChar char="-"/>
                <a:defRPr sz="2133" baseline="0">
                  <a:latin typeface="+mn-lt"/>
                </a:defRPr>
              </a:lvl7pPr>
              <a:lvl8pPr marL="999794" indent="-173575" defTabSz="1193860" fontAlgn="base">
                <a:spcBef>
                  <a:spcPct val="0"/>
                </a:spcBef>
                <a:spcAft>
                  <a:spcPct val="0"/>
                </a:spcAft>
                <a:buClr>
                  <a:schemeClr val="tx2"/>
                </a:buClr>
                <a:buSzPct val="89000"/>
                <a:buFont typeface="Arial" charset="0"/>
                <a:buChar char="-"/>
                <a:defRPr sz="2133" baseline="0">
                  <a:latin typeface="+mn-lt"/>
                </a:defRPr>
              </a:lvl8pPr>
              <a:lvl9pPr marL="999794" indent="-173575" defTabSz="1193860" fontAlgn="base">
                <a:spcBef>
                  <a:spcPct val="0"/>
                </a:spcBef>
                <a:spcAft>
                  <a:spcPct val="0"/>
                </a:spcAft>
                <a:buClr>
                  <a:schemeClr val="tx2"/>
                </a:buClr>
                <a:buSzPct val="89000"/>
                <a:buFont typeface="Arial" charset="0"/>
                <a:buChar char="-"/>
                <a:defRPr sz="2133" baseline="0">
                  <a:latin typeface="+mn-lt"/>
                </a:defRPr>
              </a:lvl9pPr>
            </a:lstStyle>
            <a:p>
              <a:pPr lvl="0"/>
              <a:r>
                <a:rPr lang="en-US" sz="1600" b="1">
                  <a:solidFill>
                    <a:schemeClr val="bg1"/>
                  </a:solidFill>
                </a:rPr>
                <a:t>Text</a:t>
              </a:r>
              <a:endParaRPr lang="en-US" sz="1600" b="1" dirty="0">
                <a:solidFill>
                  <a:schemeClr val="bg1"/>
                </a:solidFill>
              </a:endParaRPr>
            </a:p>
          </p:txBody>
        </p:sp>
      </p:grpSp>
      <p:grpSp>
        <p:nvGrpSpPr>
          <p:cNvPr id="89" name="Body3" hidden="1">
            <a:extLst>
              <a:ext uri="{FF2B5EF4-FFF2-40B4-BE49-F238E27FC236}">
                <a16:creationId xmlns:a16="http://schemas.microsoft.com/office/drawing/2014/main" xmlns="" id="{8B55A10A-758A-4608-94DB-7C81B7B9EA6B}"/>
              </a:ext>
            </a:extLst>
          </p:cNvPr>
          <p:cNvGrpSpPr/>
          <p:nvPr userDrawn="1"/>
        </p:nvGrpSpPr>
        <p:grpSpPr>
          <a:xfrm>
            <a:off x="7351709" y="4156812"/>
            <a:ext cx="2198317" cy="1129509"/>
            <a:chOff x="335361" y="1522150"/>
            <a:chExt cx="2198317" cy="1129509"/>
          </a:xfrm>
        </p:grpSpPr>
        <p:grpSp>
          <p:nvGrpSpPr>
            <p:cNvPr id="90" name="Group 89">
              <a:extLst>
                <a:ext uri="{FF2B5EF4-FFF2-40B4-BE49-F238E27FC236}">
                  <a16:creationId xmlns:a16="http://schemas.microsoft.com/office/drawing/2014/main" xmlns="" id="{56635267-BDC3-4F06-A680-1F492CC4094E}"/>
                </a:ext>
              </a:extLst>
            </p:cNvPr>
            <p:cNvGrpSpPr/>
            <p:nvPr/>
          </p:nvGrpSpPr>
          <p:grpSpPr>
            <a:xfrm>
              <a:off x="335361" y="1522150"/>
              <a:ext cx="2198317" cy="1129509"/>
              <a:chOff x="335361" y="1522150"/>
              <a:chExt cx="2198317" cy="1129509"/>
            </a:xfrm>
          </p:grpSpPr>
          <p:sp>
            <p:nvSpPr>
              <p:cNvPr id="99" name="Rectangle: Single Corner Snipped 98">
                <a:extLst>
                  <a:ext uri="{FF2B5EF4-FFF2-40B4-BE49-F238E27FC236}">
                    <a16:creationId xmlns:a16="http://schemas.microsoft.com/office/drawing/2014/main" xmlns="" id="{BF09D33E-473E-4232-BB0E-0E2F6F2B3FF0}"/>
                  </a:ext>
                </a:extLst>
              </p:cNvPr>
              <p:cNvSpPr/>
              <p:nvPr/>
            </p:nvSpPr>
            <p:spPr>
              <a:xfrm>
                <a:off x="414584" y="1522151"/>
                <a:ext cx="2119094" cy="1129508"/>
              </a:xfrm>
              <a:prstGeom prst="snip1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tlCol="0" anchor="t"/>
              <a:lstStyle/>
              <a:p>
                <a:r>
                  <a:rPr lang="en-US" sz="1600" dirty="0">
                    <a:latin typeface="Museo Sans Cyrl 700" panose="02000000000000000000" pitchFamily="50" charset="-52"/>
                  </a:rPr>
                  <a:t>Text</a:t>
                </a:r>
                <a:endParaRPr lang="ru-RU" sz="1600" dirty="0">
                  <a:latin typeface="Museo Sans Cyrl 700" panose="02000000000000000000" pitchFamily="50" charset="-52"/>
                </a:endParaRPr>
              </a:p>
            </p:txBody>
          </p:sp>
          <p:sp>
            <p:nvSpPr>
              <p:cNvPr id="100" name="Trapezoid 99">
                <a:extLst>
                  <a:ext uri="{FF2B5EF4-FFF2-40B4-BE49-F238E27FC236}">
                    <a16:creationId xmlns:a16="http://schemas.microsoft.com/office/drawing/2014/main" xmlns="" id="{FE8D3275-2C2C-4BA4-928A-549517FFBFAC}"/>
                  </a:ext>
                </a:extLst>
              </p:cNvPr>
              <p:cNvSpPr/>
              <p:nvPr/>
            </p:nvSpPr>
            <p:spPr>
              <a:xfrm rot="16200000">
                <a:off x="-189781" y="2047292"/>
                <a:ext cx="1129507" cy="79223"/>
              </a:xfrm>
              <a:prstGeom prst="trapezoid">
                <a:avLst>
                  <a:gd name="adj" fmla="val 62053"/>
                </a:avLst>
              </a:prstGeom>
              <a:solidFill>
                <a:srgbClr val="4BF9D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144000" rIns="91440" bIns="45720" numCol="1" spcCol="0" rtlCol="0" fromWordArt="0" anchor="t" anchorCtr="0" forceAA="0" compatLnSpc="1">
                <a:prstTxWarp prst="textNoShape">
                  <a:avLst/>
                </a:prstTxWarp>
                <a:noAutofit/>
              </a:bodyPr>
              <a:lstStyle/>
              <a:p>
                <a:endParaRPr lang="ru-RU" sz="1600" dirty="0">
                  <a:latin typeface="Museo Sans Cyrl 700" panose="02000000000000000000" pitchFamily="50" charset="-52"/>
                </a:endParaRPr>
              </a:p>
            </p:txBody>
          </p:sp>
        </p:grpSp>
        <p:grpSp>
          <p:nvGrpSpPr>
            <p:cNvPr id="91" name="Group 90">
              <a:extLst>
                <a:ext uri="{FF2B5EF4-FFF2-40B4-BE49-F238E27FC236}">
                  <a16:creationId xmlns:a16="http://schemas.microsoft.com/office/drawing/2014/main" xmlns="" id="{C7B4A394-09B7-495F-961D-3E56CF1BD73A}"/>
                </a:ext>
              </a:extLst>
            </p:cNvPr>
            <p:cNvGrpSpPr/>
            <p:nvPr/>
          </p:nvGrpSpPr>
          <p:grpSpPr>
            <a:xfrm>
              <a:off x="1919250" y="2079310"/>
              <a:ext cx="515938" cy="491860"/>
              <a:chOff x="-966788" y="4583113"/>
              <a:chExt cx="476251" cy="454025"/>
            </a:xfrm>
          </p:grpSpPr>
          <p:sp>
            <p:nvSpPr>
              <p:cNvPr id="92" name="Rectangle 28">
                <a:extLst>
                  <a:ext uri="{FF2B5EF4-FFF2-40B4-BE49-F238E27FC236}">
                    <a16:creationId xmlns:a16="http://schemas.microsoft.com/office/drawing/2014/main" xmlns="" id="{BD8C5DA1-5771-45F6-8223-F67CC2E8FE39}"/>
                  </a:ext>
                </a:extLst>
              </p:cNvPr>
              <p:cNvSpPr>
                <a:spLocks noChangeArrowheads="1"/>
              </p:cNvSpPr>
              <p:nvPr/>
            </p:nvSpPr>
            <p:spPr bwMode="auto">
              <a:xfrm>
                <a:off x="-841375" y="4583113"/>
                <a:ext cx="225425" cy="112713"/>
              </a:xfrm>
              <a:prstGeom prst="rect">
                <a:avLst/>
              </a:prstGeom>
              <a:noFill/>
              <a:ln w="12700" cap="flat">
                <a:solidFill>
                  <a:srgbClr val="4BF9D7"/>
                </a:solidFill>
                <a:headEnd type="none" w="sm" len="sm"/>
              </a:ln>
              <a:effectLst>
                <a:glow rad="25400">
                  <a:srgbClr val="4BF9D7">
                    <a:alpha val="30000"/>
                  </a:srgbClr>
                </a:glow>
              </a:effectLst>
              <a:extLst>
                <a:ext uri="{909E8E84-426E-40DD-AFC4-6F175D3DCCD1}">
                  <a14:hiddenFill xmlns:a14="http://schemas.microsoft.com/office/drawing/2010/main">
                    <a:noFill/>
                  </a14:hiddenFill>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ru-RU">
                  <a:solidFill>
                    <a:schemeClr val="lt1"/>
                  </a:solidFill>
                </a:endParaRPr>
              </a:p>
            </p:txBody>
          </p:sp>
          <p:sp>
            <p:nvSpPr>
              <p:cNvPr id="93" name="Rectangle 29">
                <a:extLst>
                  <a:ext uri="{FF2B5EF4-FFF2-40B4-BE49-F238E27FC236}">
                    <a16:creationId xmlns:a16="http://schemas.microsoft.com/office/drawing/2014/main" xmlns="" id="{9C321B7E-2BE3-4EC4-9C4D-15B8492A056B}"/>
                  </a:ext>
                </a:extLst>
              </p:cNvPr>
              <p:cNvSpPr>
                <a:spLocks noChangeArrowheads="1"/>
              </p:cNvSpPr>
              <p:nvPr/>
            </p:nvSpPr>
            <p:spPr bwMode="auto">
              <a:xfrm>
                <a:off x="-841375" y="4752975"/>
                <a:ext cx="225425" cy="114300"/>
              </a:xfrm>
              <a:prstGeom prst="rect">
                <a:avLst/>
              </a:prstGeom>
              <a:noFill/>
              <a:ln w="12700" cap="flat">
                <a:solidFill>
                  <a:srgbClr val="4BF9D7"/>
                </a:solidFill>
                <a:headEnd type="none" w="sm" len="sm"/>
              </a:ln>
              <a:effectLst>
                <a:glow rad="25400">
                  <a:srgbClr val="4BF9D7">
                    <a:alpha val="30000"/>
                  </a:srgbClr>
                </a:glow>
              </a:effectLst>
              <a:extLst>
                <a:ext uri="{909E8E84-426E-40DD-AFC4-6F175D3DCCD1}">
                  <a14:hiddenFill xmlns:a14="http://schemas.microsoft.com/office/drawing/2010/main">
                    <a:noFill/>
                  </a14:hiddenFill>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ru-RU">
                  <a:solidFill>
                    <a:schemeClr val="lt1"/>
                  </a:solidFill>
                </a:endParaRPr>
              </a:p>
            </p:txBody>
          </p:sp>
          <p:sp>
            <p:nvSpPr>
              <p:cNvPr id="94" name="Rectangle 30">
                <a:extLst>
                  <a:ext uri="{FF2B5EF4-FFF2-40B4-BE49-F238E27FC236}">
                    <a16:creationId xmlns:a16="http://schemas.microsoft.com/office/drawing/2014/main" xmlns="" id="{D8EF0FB7-3489-4E30-9BFB-304941A86561}"/>
                  </a:ext>
                </a:extLst>
              </p:cNvPr>
              <p:cNvSpPr>
                <a:spLocks noChangeArrowheads="1"/>
              </p:cNvSpPr>
              <p:nvPr/>
            </p:nvSpPr>
            <p:spPr bwMode="auto">
              <a:xfrm>
                <a:off x="-841375" y="4922838"/>
                <a:ext cx="225425" cy="114300"/>
              </a:xfrm>
              <a:prstGeom prst="rect">
                <a:avLst/>
              </a:prstGeom>
              <a:noFill/>
              <a:ln w="12700" cap="flat">
                <a:solidFill>
                  <a:srgbClr val="4BF9D7"/>
                </a:solidFill>
                <a:headEnd type="none" w="sm" len="sm"/>
              </a:ln>
              <a:effectLst>
                <a:glow rad="25400">
                  <a:srgbClr val="4BF9D7">
                    <a:alpha val="30000"/>
                  </a:srgbClr>
                </a:glow>
              </a:effectLst>
              <a:extLst>
                <a:ext uri="{909E8E84-426E-40DD-AFC4-6F175D3DCCD1}">
                  <a14:hiddenFill xmlns:a14="http://schemas.microsoft.com/office/drawing/2010/main">
                    <a:noFill/>
                  </a14:hiddenFill>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ru-RU">
                  <a:solidFill>
                    <a:schemeClr val="lt1"/>
                  </a:solidFill>
                </a:endParaRPr>
              </a:p>
            </p:txBody>
          </p:sp>
          <p:sp>
            <p:nvSpPr>
              <p:cNvPr id="95" name="Freeform 31">
                <a:extLst>
                  <a:ext uri="{FF2B5EF4-FFF2-40B4-BE49-F238E27FC236}">
                    <a16:creationId xmlns:a16="http://schemas.microsoft.com/office/drawing/2014/main" xmlns="" id="{DD610A53-9A22-4E07-AAD3-D1968F9146E3}"/>
                  </a:ext>
                </a:extLst>
              </p:cNvPr>
              <p:cNvSpPr>
                <a:spLocks/>
              </p:cNvSpPr>
              <p:nvPr/>
            </p:nvSpPr>
            <p:spPr bwMode="auto">
              <a:xfrm>
                <a:off x="-581025" y="4629150"/>
                <a:ext cx="90488" cy="350838"/>
              </a:xfrm>
              <a:custGeom>
                <a:avLst/>
                <a:gdLst>
                  <a:gd name="T0" fmla="*/ 4 w 32"/>
                  <a:gd name="T1" fmla="*/ 0 h 124"/>
                  <a:gd name="T2" fmla="*/ 20 w 32"/>
                  <a:gd name="T3" fmla="*/ 0 h 124"/>
                  <a:gd name="T4" fmla="*/ 32 w 32"/>
                  <a:gd name="T5" fmla="*/ 12 h 124"/>
                  <a:gd name="T6" fmla="*/ 32 w 32"/>
                  <a:gd name="T7" fmla="*/ 112 h 124"/>
                  <a:gd name="T8" fmla="*/ 20 w 32"/>
                  <a:gd name="T9" fmla="*/ 124 h 124"/>
                  <a:gd name="T10" fmla="*/ 0 w 32"/>
                  <a:gd name="T11" fmla="*/ 124 h 124"/>
                </a:gdLst>
                <a:ahLst/>
                <a:cxnLst>
                  <a:cxn ang="0">
                    <a:pos x="T0" y="T1"/>
                  </a:cxn>
                  <a:cxn ang="0">
                    <a:pos x="T2" y="T3"/>
                  </a:cxn>
                  <a:cxn ang="0">
                    <a:pos x="T4" y="T5"/>
                  </a:cxn>
                  <a:cxn ang="0">
                    <a:pos x="T6" y="T7"/>
                  </a:cxn>
                  <a:cxn ang="0">
                    <a:pos x="T8" y="T9"/>
                  </a:cxn>
                  <a:cxn ang="0">
                    <a:pos x="T10" y="T11"/>
                  </a:cxn>
                </a:cxnLst>
                <a:rect l="0" t="0" r="r" b="b"/>
                <a:pathLst>
                  <a:path w="32" h="124">
                    <a:moveTo>
                      <a:pt x="4" y="0"/>
                    </a:moveTo>
                    <a:cubicBezTo>
                      <a:pt x="20" y="0"/>
                      <a:pt x="20" y="0"/>
                      <a:pt x="20" y="0"/>
                    </a:cubicBezTo>
                    <a:cubicBezTo>
                      <a:pt x="27" y="0"/>
                      <a:pt x="32" y="5"/>
                      <a:pt x="32" y="12"/>
                    </a:cubicBezTo>
                    <a:cubicBezTo>
                      <a:pt x="32" y="112"/>
                      <a:pt x="32" y="112"/>
                      <a:pt x="32" y="112"/>
                    </a:cubicBezTo>
                    <a:cubicBezTo>
                      <a:pt x="32" y="119"/>
                      <a:pt x="27" y="124"/>
                      <a:pt x="20" y="124"/>
                    </a:cubicBezTo>
                    <a:cubicBezTo>
                      <a:pt x="0" y="124"/>
                      <a:pt x="0" y="124"/>
                      <a:pt x="0" y="124"/>
                    </a:cubicBezTo>
                  </a:path>
                </a:pathLst>
              </a:custGeom>
              <a:noFill/>
              <a:ln w="12700" cap="flat">
                <a:solidFill>
                  <a:srgbClr val="4BF9D7"/>
                </a:solidFill>
                <a:headEnd type="none" w="sm" len="sm"/>
              </a:ln>
              <a:effectLst>
                <a:glow rad="25400">
                  <a:srgbClr val="4BF9D7">
                    <a:alpha val="30000"/>
                  </a:srgbClr>
                </a:glow>
              </a:effectLst>
              <a:extLst>
                <a:ext uri="{909E8E84-426E-40DD-AFC4-6F175D3DCCD1}">
                  <a14:hiddenFill xmlns:a14="http://schemas.microsoft.com/office/drawing/2010/main">
                    <a:noFill/>
                  </a14:hiddenFill>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ru-RU">
                  <a:solidFill>
                    <a:schemeClr val="lt1"/>
                  </a:solidFill>
                </a:endParaRPr>
              </a:p>
            </p:txBody>
          </p:sp>
          <p:sp>
            <p:nvSpPr>
              <p:cNvPr id="96" name="Freeform 32">
                <a:extLst>
                  <a:ext uri="{FF2B5EF4-FFF2-40B4-BE49-F238E27FC236}">
                    <a16:creationId xmlns:a16="http://schemas.microsoft.com/office/drawing/2014/main" xmlns="" id="{8CDEE3D1-5391-40C8-AA19-76AE0881EF2E}"/>
                  </a:ext>
                </a:extLst>
              </p:cNvPr>
              <p:cNvSpPr>
                <a:spLocks/>
              </p:cNvSpPr>
              <p:nvPr/>
            </p:nvSpPr>
            <p:spPr bwMode="auto">
              <a:xfrm>
                <a:off x="-581025" y="4583113"/>
                <a:ext cx="44450" cy="90488"/>
              </a:xfrm>
              <a:custGeom>
                <a:avLst/>
                <a:gdLst>
                  <a:gd name="T0" fmla="*/ 28 w 28"/>
                  <a:gd name="T1" fmla="*/ 0 h 57"/>
                  <a:gd name="T2" fmla="*/ 0 w 28"/>
                  <a:gd name="T3" fmla="*/ 29 h 57"/>
                  <a:gd name="T4" fmla="*/ 28 w 28"/>
                  <a:gd name="T5" fmla="*/ 57 h 57"/>
                </a:gdLst>
                <a:ahLst/>
                <a:cxnLst>
                  <a:cxn ang="0">
                    <a:pos x="T0" y="T1"/>
                  </a:cxn>
                  <a:cxn ang="0">
                    <a:pos x="T2" y="T3"/>
                  </a:cxn>
                  <a:cxn ang="0">
                    <a:pos x="T4" y="T5"/>
                  </a:cxn>
                </a:cxnLst>
                <a:rect l="0" t="0" r="r" b="b"/>
                <a:pathLst>
                  <a:path w="28" h="57">
                    <a:moveTo>
                      <a:pt x="28" y="0"/>
                    </a:moveTo>
                    <a:lnTo>
                      <a:pt x="0" y="29"/>
                    </a:lnTo>
                    <a:lnTo>
                      <a:pt x="28" y="57"/>
                    </a:lnTo>
                  </a:path>
                </a:pathLst>
              </a:custGeom>
              <a:noFill/>
              <a:ln w="12700" cap="flat">
                <a:solidFill>
                  <a:srgbClr val="4BF9D7"/>
                </a:solidFill>
                <a:headEnd type="none" w="sm" len="sm"/>
              </a:ln>
              <a:effectLst>
                <a:glow rad="25400">
                  <a:srgbClr val="4BF9D7">
                    <a:alpha val="30000"/>
                  </a:srgbClr>
                </a:glow>
              </a:effectLst>
              <a:extLst>
                <a:ext uri="{909E8E84-426E-40DD-AFC4-6F175D3DCCD1}">
                  <a14:hiddenFill xmlns:a14="http://schemas.microsoft.com/office/drawing/2010/main">
                    <a:noFill/>
                  </a14:hiddenFill>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ru-RU">
                  <a:solidFill>
                    <a:schemeClr val="lt1"/>
                  </a:solidFill>
                </a:endParaRPr>
              </a:p>
            </p:txBody>
          </p:sp>
          <p:sp>
            <p:nvSpPr>
              <p:cNvPr id="97" name="Freeform 33">
                <a:extLst>
                  <a:ext uri="{FF2B5EF4-FFF2-40B4-BE49-F238E27FC236}">
                    <a16:creationId xmlns:a16="http://schemas.microsoft.com/office/drawing/2014/main" xmlns="" id="{5F3E665B-A366-4666-92F7-8DC8FB47B841}"/>
                  </a:ext>
                </a:extLst>
              </p:cNvPr>
              <p:cNvSpPr>
                <a:spLocks/>
              </p:cNvSpPr>
              <p:nvPr/>
            </p:nvSpPr>
            <p:spPr bwMode="auto">
              <a:xfrm>
                <a:off x="-966788" y="4640263"/>
                <a:ext cx="90488" cy="158750"/>
              </a:xfrm>
              <a:custGeom>
                <a:avLst/>
                <a:gdLst>
                  <a:gd name="T0" fmla="*/ 28 w 32"/>
                  <a:gd name="T1" fmla="*/ 56 h 56"/>
                  <a:gd name="T2" fmla="*/ 12 w 32"/>
                  <a:gd name="T3" fmla="*/ 56 h 56"/>
                  <a:gd name="T4" fmla="*/ 0 w 32"/>
                  <a:gd name="T5" fmla="*/ 44 h 56"/>
                  <a:gd name="T6" fmla="*/ 0 w 32"/>
                  <a:gd name="T7" fmla="*/ 12 h 56"/>
                  <a:gd name="T8" fmla="*/ 12 w 32"/>
                  <a:gd name="T9" fmla="*/ 0 h 56"/>
                  <a:gd name="T10" fmla="*/ 32 w 32"/>
                  <a:gd name="T11" fmla="*/ 0 h 56"/>
                </a:gdLst>
                <a:ahLst/>
                <a:cxnLst>
                  <a:cxn ang="0">
                    <a:pos x="T0" y="T1"/>
                  </a:cxn>
                  <a:cxn ang="0">
                    <a:pos x="T2" y="T3"/>
                  </a:cxn>
                  <a:cxn ang="0">
                    <a:pos x="T4" y="T5"/>
                  </a:cxn>
                  <a:cxn ang="0">
                    <a:pos x="T6" y="T7"/>
                  </a:cxn>
                  <a:cxn ang="0">
                    <a:pos x="T8" y="T9"/>
                  </a:cxn>
                  <a:cxn ang="0">
                    <a:pos x="T10" y="T11"/>
                  </a:cxn>
                </a:cxnLst>
                <a:rect l="0" t="0" r="r" b="b"/>
                <a:pathLst>
                  <a:path w="32" h="56">
                    <a:moveTo>
                      <a:pt x="28" y="56"/>
                    </a:moveTo>
                    <a:cubicBezTo>
                      <a:pt x="12" y="56"/>
                      <a:pt x="12" y="56"/>
                      <a:pt x="12" y="56"/>
                    </a:cubicBezTo>
                    <a:cubicBezTo>
                      <a:pt x="5" y="56"/>
                      <a:pt x="0" y="51"/>
                      <a:pt x="0" y="44"/>
                    </a:cubicBezTo>
                    <a:cubicBezTo>
                      <a:pt x="0" y="12"/>
                      <a:pt x="0" y="12"/>
                      <a:pt x="0" y="12"/>
                    </a:cubicBezTo>
                    <a:cubicBezTo>
                      <a:pt x="0" y="5"/>
                      <a:pt x="5" y="0"/>
                      <a:pt x="12" y="0"/>
                    </a:cubicBezTo>
                    <a:cubicBezTo>
                      <a:pt x="32" y="0"/>
                      <a:pt x="32" y="0"/>
                      <a:pt x="32" y="0"/>
                    </a:cubicBezTo>
                  </a:path>
                </a:pathLst>
              </a:custGeom>
              <a:noFill/>
              <a:ln w="12700" cap="flat">
                <a:solidFill>
                  <a:srgbClr val="4BF9D7"/>
                </a:solidFill>
                <a:headEnd type="none" w="sm" len="sm"/>
              </a:ln>
              <a:effectLst>
                <a:glow rad="25400">
                  <a:srgbClr val="4BF9D7">
                    <a:alpha val="30000"/>
                  </a:srgbClr>
                </a:glow>
              </a:effectLst>
              <a:extLst>
                <a:ext uri="{909E8E84-426E-40DD-AFC4-6F175D3DCCD1}">
                  <a14:hiddenFill xmlns:a14="http://schemas.microsoft.com/office/drawing/2010/main">
                    <a:noFill/>
                  </a14:hiddenFill>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ru-RU">
                  <a:solidFill>
                    <a:schemeClr val="lt1"/>
                  </a:solidFill>
                </a:endParaRPr>
              </a:p>
            </p:txBody>
          </p:sp>
          <p:sp>
            <p:nvSpPr>
              <p:cNvPr id="98" name="Freeform 34">
                <a:extLst>
                  <a:ext uri="{FF2B5EF4-FFF2-40B4-BE49-F238E27FC236}">
                    <a16:creationId xmlns:a16="http://schemas.microsoft.com/office/drawing/2014/main" xmlns="" id="{1A12B609-AC36-4850-89A8-4FD672ED69BA}"/>
                  </a:ext>
                </a:extLst>
              </p:cNvPr>
              <p:cNvSpPr>
                <a:spLocks/>
              </p:cNvSpPr>
              <p:nvPr/>
            </p:nvSpPr>
            <p:spPr bwMode="auto">
              <a:xfrm>
                <a:off x="-920750" y="4752975"/>
                <a:ext cx="44450" cy="90488"/>
              </a:xfrm>
              <a:custGeom>
                <a:avLst/>
                <a:gdLst>
                  <a:gd name="T0" fmla="*/ 0 w 28"/>
                  <a:gd name="T1" fmla="*/ 57 h 57"/>
                  <a:gd name="T2" fmla="*/ 28 w 28"/>
                  <a:gd name="T3" fmla="*/ 29 h 57"/>
                  <a:gd name="T4" fmla="*/ 0 w 28"/>
                  <a:gd name="T5" fmla="*/ 0 h 57"/>
                </a:gdLst>
                <a:ahLst/>
                <a:cxnLst>
                  <a:cxn ang="0">
                    <a:pos x="T0" y="T1"/>
                  </a:cxn>
                  <a:cxn ang="0">
                    <a:pos x="T2" y="T3"/>
                  </a:cxn>
                  <a:cxn ang="0">
                    <a:pos x="T4" y="T5"/>
                  </a:cxn>
                </a:cxnLst>
                <a:rect l="0" t="0" r="r" b="b"/>
                <a:pathLst>
                  <a:path w="28" h="57">
                    <a:moveTo>
                      <a:pt x="0" y="57"/>
                    </a:moveTo>
                    <a:lnTo>
                      <a:pt x="28" y="29"/>
                    </a:lnTo>
                    <a:lnTo>
                      <a:pt x="0" y="0"/>
                    </a:lnTo>
                  </a:path>
                </a:pathLst>
              </a:custGeom>
              <a:noFill/>
              <a:ln w="12700" cap="flat">
                <a:solidFill>
                  <a:srgbClr val="4BF9D7"/>
                </a:solidFill>
                <a:headEnd type="none" w="sm" len="sm"/>
              </a:ln>
              <a:effectLst>
                <a:glow rad="25400">
                  <a:srgbClr val="4BF9D7">
                    <a:alpha val="30000"/>
                  </a:srgbClr>
                </a:glow>
              </a:effectLst>
              <a:extLst>
                <a:ext uri="{909E8E84-426E-40DD-AFC4-6F175D3DCCD1}">
                  <a14:hiddenFill xmlns:a14="http://schemas.microsoft.com/office/drawing/2010/main">
                    <a:noFill/>
                  </a14:hiddenFill>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ru-RU">
                  <a:solidFill>
                    <a:schemeClr val="lt1"/>
                  </a:solidFill>
                </a:endParaRPr>
              </a:p>
            </p:txBody>
          </p:sp>
        </p:grpSp>
      </p:grpSp>
      <p:grpSp>
        <p:nvGrpSpPr>
          <p:cNvPr id="4" name="TitleTrackerAlpha" hidden="1">
            <a:extLst>
              <a:ext uri="{FF2B5EF4-FFF2-40B4-BE49-F238E27FC236}">
                <a16:creationId xmlns:a16="http://schemas.microsoft.com/office/drawing/2014/main" xmlns="" id="{3F22BCB0-C0FF-408E-88A2-6C0B09A26DBC}"/>
              </a:ext>
            </a:extLst>
          </p:cNvPr>
          <p:cNvGrpSpPr/>
          <p:nvPr userDrawn="1"/>
        </p:nvGrpSpPr>
        <p:grpSpPr>
          <a:xfrm>
            <a:off x="272121" y="225341"/>
            <a:ext cx="330200" cy="330200"/>
            <a:chOff x="267503" y="784227"/>
            <a:chExt cx="330200" cy="330200"/>
          </a:xfrm>
        </p:grpSpPr>
        <p:sp>
          <p:nvSpPr>
            <p:cNvPr id="101" name="Marvintitletrackercircle1">
              <a:extLst>
                <a:ext uri="{FF2B5EF4-FFF2-40B4-BE49-F238E27FC236}">
                  <a16:creationId xmlns:a16="http://schemas.microsoft.com/office/drawing/2014/main" xmlns="" id="{2F6C7293-9F78-4052-8107-225B9D4237FE}"/>
                </a:ext>
              </a:extLst>
            </p:cNvPr>
            <p:cNvSpPr/>
            <p:nvPr userDrawn="1">
              <p:custDataLst>
                <p:tags r:id="rId21"/>
              </p:custDataLst>
            </p:nvPr>
          </p:nvSpPr>
          <p:spPr>
            <a:xfrm>
              <a:off x="267503" y="784227"/>
              <a:ext cx="330200" cy="330200"/>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p>
              <a:pPr algn="ctr"/>
              <a:r>
                <a:rPr lang="ru-RU" sz="2000" dirty="0">
                  <a:solidFill>
                    <a:schemeClr val="bg1"/>
                  </a:solidFill>
                  <a:latin typeface="+mj-lt"/>
                </a:rPr>
                <a:t>1</a:t>
              </a:r>
            </a:p>
          </p:txBody>
        </p:sp>
        <p:sp>
          <p:nvSpPr>
            <p:cNvPr id="108" name="Arc 107">
              <a:extLst>
                <a:ext uri="{FF2B5EF4-FFF2-40B4-BE49-F238E27FC236}">
                  <a16:creationId xmlns:a16="http://schemas.microsoft.com/office/drawing/2014/main" xmlns="" id="{B31206E5-0291-459A-B486-F1501A89D222}"/>
                </a:ext>
              </a:extLst>
            </p:cNvPr>
            <p:cNvSpPr/>
            <p:nvPr/>
          </p:nvSpPr>
          <p:spPr>
            <a:xfrm>
              <a:off x="267503" y="784227"/>
              <a:ext cx="330198" cy="330198"/>
            </a:xfrm>
            <a:prstGeom prst="arc">
              <a:avLst>
                <a:gd name="adj1" fmla="val 5303043"/>
                <a:gd name="adj2" fmla="val 18804733"/>
              </a:avLst>
            </a:prstGeom>
            <a:noFill/>
            <a:ln w="25400" cap="rnd">
              <a:solidFill>
                <a:srgbClr val="4BF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10" name="BoundingBox" hidden="1">
            <a:extLst>
              <a:ext uri="{FF2B5EF4-FFF2-40B4-BE49-F238E27FC236}">
                <a16:creationId xmlns:a16="http://schemas.microsoft.com/office/drawing/2014/main" xmlns="" id="{E295AAD5-B45C-40EF-9EF5-AB7502685D32}"/>
              </a:ext>
            </a:extLst>
          </p:cNvPr>
          <p:cNvSpPr/>
          <p:nvPr userDrawn="1">
            <p:custDataLst>
              <p:tags r:id="rId18"/>
            </p:custDataLst>
          </p:nvPr>
        </p:nvSpPr>
        <p:spPr>
          <a:xfrm>
            <a:off x="272122" y="-463892"/>
            <a:ext cx="11647756" cy="400110"/>
          </a:xfrm>
          <a:prstGeom prst="rect">
            <a:avLst/>
          </a:prstGeom>
          <a:solidFill>
            <a:schemeClr val="accent2"/>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2000" b="1" dirty="0">
                <a:solidFill>
                  <a:schemeClr val="bg1"/>
                </a:solidFill>
              </a:rPr>
              <a:t>&lt;–Work area–&gt;</a:t>
            </a:r>
            <a:endParaRPr lang="ru-RU" sz="2000" b="1" dirty="0" err="1">
              <a:solidFill>
                <a:schemeClr val="bg1"/>
              </a:solidFill>
            </a:endParaRPr>
          </a:p>
        </p:txBody>
      </p:sp>
      <p:grpSp>
        <p:nvGrpSpPr>
          <p:cNvPr id="111" name="TitleTrackerNum" hidden="1">
            <a:extLst>
              <a:ext uri="{FF2B5EF4-FFF2-40B4-BE49-F238E27FC236}">
                <a16:creationId xmlns:a16="http://schemas.microsoft.com/office/drawing/2014/main" xmlns="" id="{FA2855AF-63F3-4B63-8512-EAE0E6351924}"/>
              </a:ext>
            </a:extLst>
          </p:cNvPr>
          <p:cNvGrpSpPr/>
          <p:nvPr userDrawn="1"/>
        </p:nvGrpSpPr>
        <p:grpSpPr>
          <a:xfrm>
            <a:off x="272121" y="225341"/>
            <a:ext cx="330200" cy="330200"/>
            <a:chOff x="267503" y="784227"/>
            <a:chExt cx="330200" cy="330200"/>
          </a:xfrm>
        </p:grpSpPr>
        <p:sp>
          <p:nvSpPr>
            <p:cNvPr id="112" name="Marvintitletrackercircle1">
              <a:extLst>
                <a:ext uri="{FF2B5EF4-FFF2-40B4-BE49-F238E27FC236}">
                  <a16:creationId xmlns:a16="http://schemas.microsoft.com/office/drawing/2014/main" xmlns="" id="{DCB9114B-D19E-4314-9807-3DE0EB025E8D}"/>
                </a:ext>
              </a:extLst>
            </p:cNvPr>
            <p:cNvSpPr/>
            <p:nvPr userDrawn="1">
              <p:custDataLst>
                <p:tags r:id="rId20"/>
              </p:custDataLst>
            </p:nvPr>
          </p:nvSpPr>
          <p:spPr>
            <a:xfrm>
              <a:off x="267503" y="784227"/>
              <a:ext cx="330200" cy="330200"/>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p>
              <a:pPr algn="ctr"/>
              <a:r>
                <a:rPr lang="ru-RU" sz="2000" dirty="0">
                  <a:solidFill>
                    <a:schemeClr val="bg1"/>
                  </a:solidFill>
                  <a:latin typeface="+mj-lt"/>
                </a:rPr>
                <a:t>1</a:t>
              </a:r>
            </a:p>
          </p:txBody>
        </p:sp>
        <p:sp>
          <p:nvSpPr>
            <p:cNvPr id="113" name="Arc 112">
              <a:extLst>
                <a:ext uri="{FF2B5EF4-FFF2-40B4-BE49-F238E27FC236}">
                  <a16:creationId xmlns:a16="http://schemas.microsoft.com/office/drawing/2014/main" xmlns="" id="{D5D1E414-C5B9-46D2-A5B9-B24268542BB8}"/>
                </a:ext>
              </a:extLst>
            </p:cNvPr>
            <p:cNvSpPr/>
            <p:nvPr/>
          </p:nvSpPr>
          <p:spPr>
            <a:xfrm>
              <a:off x="267503" y="784227"/>
              <a:ext cx="330198" cy="330198"/>
            </a:xfrm>
            <a:prstGeom prst="arc">
              <a:avLst>
                <a:gd name="adj1" fmla="val 5303043"/>
                <a:gd name="adj2" fmla="val 18804733"/>
              </a:avLst>
            </a:prstGeom>
            <a:noFill/>
            <a:ln w="25400" cap="rnd">
              <a:solidFill>
                <a:srgbClr val="4BF9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102" name="Group 101">
            <a:extLst>
              <a:ext uri="{FF2B5EF4-FFF2-40B4-BE49-F238E27FC236}">
                <a16:creationId xmlns:a16="http://schemas.microsoft.com/office/drawing/2014/main" xmlns="" id="{5BB87240-7EBF-47C1-81CE-54221B1D7C79}"/>
              </a:ext>
            </a:extLst>
          </p:cNvPr>
          <p:cNvGrpSpPr/>
          <p:nvPr userDrawn="1"/>
        </p:nvGrpSpPr>
        <p:grpSpPr>
          <a:xfrm>
            <a:off x="11576795" y="6567812"/>
            <a:ext cx="343083" cy="439685"/>
            <a:chOff x="11553770" y="6567812"/>
            <a:chExt cx="343083" cy="439685"/>
          </a:xfrm>
        </p:grpSpPr>
        <p:sp>
          <p:nvSpPr>
            <p:cNvPr id="103" name="Slide Number">
              <a:extLst>
                <a:ext uri="{FF2B5EF4-FFF2-40B4-BE49-F238E27FC236}">
                  <a16:creationId xmlns:a16="http://schemas.microsoft.com/office/drawing/2014/main" xmlns="" id="{805FC74F-90BA-41F5-A731-56F91EACE328}"/>
                </a:ext>
              </a:extLst>
            </p:cNvPr>
            <p:cNvSpPr txBox="1">
              <a:spLocks/>
            </p:cNvSpPr>
            <p:nvPr userDrawn="1"/>
          </p:nvSpPr>
          <p:spPr bwMode="gray">
            <a:xfrm>
              <a:off x="11652527" y="6640467"/>
              <a:ext cx="145568" cy="125612"/>
            </a:xfrm>
            <a:prstGeom prst="rect">
              <a:avLst/>
            </a:prstGeom>
          </p:spPr>
          <p:txBody>
            <a:bodyPr vert="horz" wrap="none" lIns="0" tIns="0" rIns="0" bIns="0" rtlCol="0" anchor="ctr">
              <a:spAutoFit/>
            </a:bodyPr>
            <a:lstStyle>
              <a:defPPr>
                <a:defRPr lang="ru-RU"/>
              </a:defPPr>
              <a:lvl1pPr>
                <a:defRPr sz="1000" baseline="0">
                  <a:latin typeface="+mn-lt"/>
                </a:defRPr>
              </a:lvl1pPr>
            </a:lstStyle>
            <a:p>
              <a:pPr lvl="0" algn="ctr"/>
              <a:fld id="{42C328C1-A84F-4A39-A664-DBA00541A8C6}" type="slidenum">
                <a:rPr lang="ru-RU" sz="800" smtClean="0">
                  <a:solidFill>
                    <a:schemeClr val="tx2"/>
                  </a:solidFill>
                </a:rPr>
                <a:pPr lvl="0" algn="ctr"/>
                <a:t>‹#›</a:t>
              </a:fld>
              <a:endParaRPr lang="ru-RU" sz="800" dirty="0">
                <a:solidFill>
                  <a:schemeClr val="tx2"/>
                </a:solidFill>
              </a:endParaRPr>
            </a:p>
          </p:txBody>
        </p:sp>
        <p:sp>
          <p:nvSpPr>
            <p:cNvPr id="104" name="Hexagon 103">
              <a:extLst>
                <a:ext uri="{FF2B5EF4-FFF2-40B4-BE49-F238E27FC236}">
                  <a16:creationId xmlns:a16="http://schemas.microsoft.com/office/drawing/2014/main" xmlns="" id="{29A83A2D-6428-4058-A7ED-B8608BB4F3B2}"/>
                </a:ext>
              </a:extLst>
            </p:cNvPr>
            <p:cNvSpPr/>
            <p:nvPr userDrawn="1"/>
          </p:nvSpPr>
          <p:spPr>
            <a:xfrm rot="5400000">
              <a:off x="11505469" y="6616113"/>
              <a:ext cx="439685" cy="343083"/>
            </a:xfrm>
            <a:prstGeom prst="hexagon">
              <a:avLst/>
            </a:prstGeom>
            <a:noFill/>
            <a:ln w="6350" cap="flat">
              <a:solidFill>
                <a:srgbClr val="263C4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sz="1632"/>
            </a:p>
          </p:txBody>
        </p:sp>
      </p:grpSp>
      <p:sp>
        <p:nvSpPr>
          <p:cNvPr id="105" name="Freeform: Shape 104">
            <a:extLst>
              <a:ext uri="{FF2B5EF4-FFF2-40B4-BE49-F238E27FC236}">
                <a16:creationId xmlns:a16="http://schemas.microsoft.com/office/drawing/2014/main" xmlns="" id="{2A389F88-C980-4043-846E-5A46937399EB}"/>
              </a:ext>
            </a:extLst>
          </p:cNvPr>
          <p:cNvSpPr/>
          <p:nvPr userDrawn="1"/>
        </p:nvSpPr>
        <p:spPr>
          <a:xfrm>
            <a:off x="11553681" y="208990"/>
            <a:ext cx="366197" cy="366192"/>
          </a:xfrm>
          <a:custGeom>
            <a:avLst/>
            <a:gdLst>
              <a:gd name="connsiteX0" fmla="*/ 243364 w 485775"/>
              <a:gd name="connsiteY0" fmla="*/ 7144 h 485775"/>
              <a:gd name="connsiteX1" fmla="*/ 7144 w 485775"/>
              <a:gd name="connsiteY1" fmla="*/ 243364 h 485775"/>
              <a:gd name="connsiteX2" fmla="*/ 243364 w 485775"/>
              <a:gd name="connsiteY2" fmla="*/ 479584 h 485775"/>
              <a:gd name="connsiteX3" fmla="*/ 479584 w 485775"/>
              <a:gd name="connsiteY3" fmla="*/ 243364 h 485775"/>
              <a:gd name="connsiteX4" fmla="*/ 243364 w 485775"/>
              <a:gd name="connsiteY4" fmla="*/ 7144 h 485775"/>
              <a:gd name="connsiteX5" fmla="*/ 193834 w 485775"/>
              <a:gd name="connsiteY5" fmla="*/ 359569 h 485775"/>
              <a:gd name="connsiteX6" fmla="*/ 204311 w 485775"/>
              <a:gd name="connsiteY6" fmla="*/ 372904 h 485775"/>
              <a:gd name="connsiteX7" fmla="*/ 201454 w 485775"/>
              <a:gd name="connsiteY7" fmla="*/ 389096 h 485775"/>
              <a:gd name="connsiteX8" fmla="*/ 184309 w 485775"/>
              <a:gd name="connsiteY8" fmla="*/ 397669 h 485775"/>
              <a:gd name="connsiteX9" fmla="*/ 172879 w 485775"/>
              <a:gd name="connsiteY9" fmla="*/ 394811 h 485775"/>
              <a:gd name="connsiteX10" fmla="*/ 161449 w 485775"/>
              <a:gd name="connsiteY10" fmla="*/ 390049 h 485775"/>
              <a:gd name="connsiteX11" fmla="*/ 83344 w 485775"/>
              <a:gd name="connsiteY11" fmla="*/ 255746 h 485775"/>
              <a:gd name="connsiteX12" fmla="*/ 83344 w 485775"/>
              <a:gd name="connsiteY12" fmla="*/ 231934 h 485775"/>
              <a:gd name="connsiteX13" fmla="*/ 161449 w 485775"/>
              <a:gd name="connsiteY13" fmla="*/ 96679 h 485775"/>
              <a:gd name="connsiteX14" fmla="*/ 171926 w 485775"/>
              <a:gd name="connsiteY14" fmla="*/ 91916 h 485775"/>
              <a:gd name="connsiteX15" fmla="*/ 183356 w 485775"/>
              <a:gd name="connsiteY15" fmla="*/ 89059 h 485775"/>
              <a:gd name="connsiteX16" fmla="*/ 200501 w 485775"/>
              <a:gd name="connsiteY16" fmla="*/ 97631 h 485775"/>
              <a:gd name="connsiteX17" fmla="*/ 203359 w 485775"/>
              <a:gd name="connsiteY17" fmla="*/ 113824 h 485775"/>
              <a:gd name="connsiteX18" fmla="*/ 192881 w 485775"/>
              <a:gd name="connsiteY18" fmla="*/ 127159 h 485775"/>
              <a:gd name="connsiteX19" fmla="*/ 146209 w 485775"/>
              <a:gd name="connsiteY19" fmla="*/ 201454 h 485775"/>
              <a:gd name="connsiteX20" fmla="*/ 146209 w 485775"/>
              <a:gd name="connsiteY20" fmla="*/ 285274 h 485775"/>
              <a:gd name="connsiteX21" fmla="*/ 193834 w 485775"/>
              <a:gd name="connsiteY21" fmla="*/ 359569 h 485775"/>
              <a:gd name="connsiteX22" fmla="*/ 403384 w 485775"/>
              <a:gd name="connsiteY22" fmla="*/ 254794 h 485775"/>
              <a:gd name="connsiteX23" fmla="*/ 325279 w 485775"/>
              <a:gd name="connsiteY23" fmla="*/ 389096 h 485775"/>
              <a:gd name="connsiteX24" fmla="*/ 313849 w 485775"/>
              <a:gd name="connsiteY24" fmla="*/ 393859 h 485775"/>
              <a:gd name="connsiteX25" fmla="*/ 302419 w 485775"/>
              <a:gd name="connsiteY25" fmla="*/ 396716 h 485775"/>
              <a:gd name="connsiteX26" fmla="*/ 285274 w 485775"/>
              <a:gd name="connsiteY26" fmla="*/ 388144 h 485775"/>
              <a:gd name="connsiteX27" fmla="*/ 282416 w 485775"/>
              <a:gd name="connsiteY27" fmla="*/ 371951 h 485775"/>
              <a:gd name="connsiteX28" fmla="*/ 291941 w 485775"/>
              <a:gd name="connsiteY28" fmla="*/ 358616 h 485775"/>
              <a:gd name="connsiteX29" fmla="*/ 338614 w 485775"/>
              <a:gd name="connsiteY29" fmla="*/ 284321 h 485775"/>
              <a:gd name="connsiteX30" fmla="*/ 338614 w 485775"/>
              <a:gd name="connsiteY30" fmla="*/ 200501 h 485775"/>
              <a:gd name="connsiteX31" fmla="*/ 291941 w 485775"/>
              <a:gd name="connsiteY31" fmla="*/ 126206 h 485775"/>
              <a:gd name="connsiteX32" fmla="*/ 281464 w 485775"/>
              <a:gd name="connsiteY32" fmla="*/ 112871 h 485775"/>
              <a:gd name="connsiteX33" fmla="*/ 284321 w 485775"/>
              <a:gd name="connsiteY33" fmla="*/ 96679 h 485775"/>
              <a:gd name="connsiteX34" fmla="*/ 301466 w 485775"/>
              <a:gd name="connsiteY34" fmla="*/ 88106 h 485775"/>
              <a:gd name="connsiteX35" fmla="*/ 312896 w 485775"/>
              <a:gd name="connsiteY35" fmla="*/ 90964 h 485775"/>
              <a:gd name="connsiteX36" fmla="*/ 323374 w 485775"/>
              <a:gd name="connsiteY36" fmla="*/ 95726 h 485775"/>
              <a:gd name="connsiteX37" fmla="*/ 401479 w 485775"/>
              <a:gd name="connsiteY37" fmla="*/ 230981 h 485775"/>
              <a:gd name="connsiteX38" fmla="*/ 401479 w 485775"/>
              <a:gd name="connsiteY38" fmla="*/ 254794 h 485775"/>
              <a:gd name="connsiteX39" fmla="*/ 403384 w 485775"/>
              <a:gd name="connsiteY39" fmla="*/ 25479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485775" h="485775">
                <a:moveTo>
                  <a:pt x="243364" y="7144"/>
                </a:moveTo>
                <a:cubicBezTo>
                  <a:pt x="112871" y="7144"/>
                  <a:pt x="7144" y="112871"/>
                  <a:pt x="7144" y="243364"/>
                </a:cubicBezTo>
                <a:cubicBezTo>
                  <a:pt x="7144" y="373856"/>
                  <a:pt x="112871" y="479584"/>
                  <a:pt x="243364" y="479584"/>
                </a:cubicBezTo>
                <a:cubicBezTo>
                  <a:pt x="373856" y="479584"/>
                  <a:pt x="479584" y="373856"/>
                  <a:pt x="479584" y="243364"/>
                </a:cubicBezTo>
                <a:cubicBezTo>
                  <a:pt x="479584" y="112871"/>
                  <a:pt x="373856" y="7144"/>
                  <a:pt x="243364" y="7144"/>
                </a:cubicBezTo>
                <a:moveTo>
                  <a:pt x="193834" y="359569"/>
                </a:moveTo>
                <a:cubicBezTo>
                  <a:pt x="195739" y="360521"/>
                  <a:pt x="202406" y="364331"/>
                  <a:pt x="204311" y="372904"/>
                </a:cubicBezTo>
                <a:cubicBezTo>
                  <a:pt x="205264" y="378619"/>
                  <a:pt x="204311" y="384334"/>
                  <a:pt x="201454" y="389096"/>
                </a:cubicBezTo>
                <a:cubicBezTo>
                  <a:pt x="197644" y="394811"/>
                  <a:pt x="191929" y="397669"/>
                  <a:pt x="184309" y="397669"/>
                </a:cubicBezTo>
                <a:cubicBezTo>
                  <a:pt x="180499" y="397669"/>
                  <a:pt x="176689" y="396716"/>
                  <a:pt x="172879" y="394811"/>
                </a:cubicBezTo>
                <a:lnTo>
                  <a:pt x="161449" y="390049"/>
                </a:lnTo>
                <a:cubicBezTo>
                  <a:pt x="112871" y="364331"/>
                  <a:pt x="83344" y="312896"/>
                  <a:pt x="83344" y="255746"/>
                </a:cubicBezTo>
                <a:lnTo>
                  <a:pt x="83344" y="231934"/>
                </a:lnTo>
                <a:cubicBezTo>
                  <a:pt x="83344" y="174784"/>
                  <a:pt x="113824" y="122396"/>
                  <a:pt x="161449" y="96679"/>
                </a:cubicBezTo>
                <a:lnTo>
                  <a:pt x="171926" y="91916"/>
                </a:lnTo>
                <a:cubicBezTo>
                  <a:pt x="175736" y="90011"/>
                  <a:pt x="179546" y="89059"/>
                  <a:pt x="183356" y="89059"/>
                </a:cubicBezTo>
                <a:cubicBezTo>
                  <a:pt x="190976" y="89059"/>
                  <a:pt x="196691" y="91916"/>
                  <a:pt x="200501" y="97631"/>
                </a:cubicBezTo>
                <a:cubicBezTo>
                  <a:pt x="203359" y="102394"/>
                  <a:pt x="204311" y="107156"/>
                  <a:pt x="203359" y="113824"/>
                </a:cubicBezTo>
                <a:cubicBezTo>
                  <a:pt x="201454" y="123349"/>
                  <a:pt x="192881" y="127159"/>
                  <a:pt x="192881" y="127159"/>
                </a:cubicBezTo>
                <a:cubicBezTo>
                  <a:pt x="164306" y="139541"/>
                  <a:pt x="146209" y="169069"/>
                  <a:pt x="146209" y="201454"/>
                </a:cubicBezTo>
                <a:lnTo>
                  <a:pt x="146209" y="285274"/>
                </a:lnTo>
                <a:cubicBezTo>
                  <a:pt x="147161" y="317659"/>
                  <a:pt x="165259" y="346234"/>
                  <a:pt x="193834" y="359569"/>
                </a:cubicBezTo>
                <a:moveTo>
                  <a:pt x="403384" y="254794"/>
                </a:moveTo>
                <a:cubicBezTo>
                  <a:pt x="403384" y="311944"/>
                  <a:pt x="373856" y="364331"/>
                  <a:pt x="325279" y="389096"/>
                </a:cubicBezTo>
                <a:lnTo>
                  <a:pt x="313849" y="393859"/>
                </a:lnTo>
                <a:cubicBezTo>
                  <a:pt x="310039" y="395764"/>
                  <a:pt x="306229" y="396716"/>
                  <a:pt x="302419" y="396716"/>
                </a:cubicBezTo>
                <a:cubicBezTo>
                  <a:pt x="294799" y="396716"/>
                  <a:pt x="289084" y="393859"/>
                  <a:pt x="285274" y="388144"/>
                </a:cubicBezTo>
                <a:cubicBezTo>
                  <a:pt x="282416" y="383381"/>
                  <a:pt x="281464" y="377666"/>
                  <a:pt x="282416" y="371951"/>
                </a:cubicBezTo>
                <a:cubicBezTo>
                  <a:pt x="284321" y="363379"/>
                  <a:pt x="290989" y="359569"/>
                  <a:pt x="291941" y="358616"/>
                </a:cubicBezTo>
                <a:cubicBezTo>
                  <a:pt x="320516" y="345281"/>
                  <a:pt x="338614" y="316706"/>
                  <a:pt x="338614" y="284321"/>
                </a:cubicBezTo>
                <a:lnTo>
                  <a:pt x="338614" y="200501"/>
                </a:lnTo>
                <a:cubicBezTo>
                  <a:pt x="338614" y="168116"/>
                  <a:pt x="320516" y="139541"/>
                  <a:pt x="291941" y="126206"/>
                </a:cubicBezTo>
                <a:cubicBezTo>
                  <a:pt x="291941" y="126206"/>
                  <a:pt x="283369" y="122396"/>
                  <a:pt x="281464" y="112871"/>
                </a:cubicBezTo>
                <a:cubicBezTo>
                  <a:pt x="280511" y="107156"/>
                  <a:pt x="281464" y="101441"/>
                  <a:pt x="284321" y="96679"/>
                </a:cubicBezTo>
                <a:cubicBezTo>
                  <a:pt x="288131" y="90964"/>
                  <a:pt x="293846" y="88106"/>
                  <a:pt x="301466" y="88106"/>
                </a:cubicBezTo>
                <a:cubicBezTo>
                  <a:pt x="305276" y="88106"/>
                  <a:pt x="309086" y="89059"/>
                  <a:pt x="312896" y="90964"/>
                </a:cubicBezTo>
                <a:lnTo>
                  <a:pt x="323374" y="95726"/>
                </a:lnTo>
                <a:cubicBezTo>
                  <a:pt x="371951" y="121444"/>
                  <a:pt x="401479" y="172879"/>
                  <a:pt x="401479" y="230981"/>
                </a:cubicBezTo>
                <a:lnTo>
                  <a:pt x="401479" y="254794"/>
                </a:lnTo>
                <a:lnTo>
                  <a:pt x="403384" y="254794"/>
                </a:lnTo>
                <a:close/>
              </a:path>
            </a:pathLst>
          </a:custGeom>
          <a:solidFill>
            <a:srgbClr val="00B3E1"/>
          </a:solidFill>
          <a:ln w="9525" cap="flat">
            <a:noFill/>
            <a:prstDash val="solid"/>
            <a:miter/>
          </a:ln>
        </p:spPr>
        <p:txBody>
          <a:bodyPr rtlCol="0" anchor="ctr"/>
          <a:lstStyle/>
          <a:p>
            <a:endParaRPr lang="ru-RU" sz="1632"/>
          </a:p>
        </p:txBody>
      </p:sp>
      <p:sp>
        <p:nvSpPr>
          <p:cNvPr id="5" name="5. Source" hidden="1">
            <a:extLst>
              <a:ext uri="{FF2B5EF4-FFF2-40B4-BE49-F238E27FC236}">
                <a16:creationId xmlns:a16="http://schemas.microsoft.com/office/drawing/2014/main" xmlns="" id="{4CD90F6F-D041-42FC-8321-6D6C336A6FD0}"/>
              </a:ext>
            </a:extLst>
          </p:cNvPr>
          <p:cNvSpPr txBox="1"/>
          <p:nvPr userDrawn="1">
            <p:custDataLst>
              <p:tags r:id="rId19"/>
            </p:custDataLst>
          </p:nvPr>
        </p:nvSpPr>
        <p:spPr>
          <a:xfrm>
            <a:off x="272121" y="6639740"/>
            <a:ext cx="10968576" cy="123111"/>
          </a:xfrm>
          <a:prstGeom prst="rect">
            <a:avLst/>
          </a:prstGeom>
          <a:noFill/>
        </p:spPr>
        <p:txBody>
          <a:bodyPr vert="horz" wrap="square" rtlCol="0">
            <a:noAutofit/>
          </a:bodyPr>
          <a:lstStyle/>
          <a:p>
            <a:r>
              <a:rPr lang="ru-RU" sz="800"/>
              <a:t>ИСТОЧНИК: источник</a:t>
            </a:r>
          </a:p>
        </p:txBody>
      </p:sp>
    </p:spTree>
    <p:extLst>
      <p:ext uri="{BB962C8B-B14F-4D97-AF65-F5344CB8AC3E}">
        <p14:creationId xmlns:p14="http://schemas.microsoft.com/office/powerpoint/2010/main" val="41111920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ftr="0" dt="0"/>
  <p:txStyles>
    <p:titleStyle>
      <a:lvl1pPr algn="l" defTabSz="1193860" rtl="0" eaLnBrk="1" fontAlgn="base" hangingPunct="1">
        <a:spcBef>
          <a:spcPct val="0"/>
        </a:spcBef>
        <a:spcAft>
          <a:spcPct val="0"/>
        </a:spcAft>
        <a:tabLst>
          <a:tab pos="359851" algn="l"/>
        </a:tabLst>
        <a:defRPr sz="2000" b="0" baseline="0">
          <a:solidFill>
            <a:schemeClr val="tx2"/>
          </a:solidFill>
          <a:latin typeface="+mj-lt"/>
          <a:ea typeface="+mj-ea"/>
          <a:cs typeface="+mj-cs"/>
        </a:defRPr>
      </a:lvl1pPr>
      <a:lvl2pPr algn="l" defTabSz="1193860" rtl="0" eaLnBrk="1" fontAlgn="base" hangingPunct="1">
        <a:spcBef>
          <a:spcPct val="0"/>
        </a:spcBef>
        <a:spcAft>
          <a:spcPct val="0"/>
        </a:spcAft>
        <a:defRPr sz="2533" b="1">
          <a:solidFill>
            <a:schemeClr val="tx2"/>
          </a:solidFill>
          <a:latin typeface="Arial" charset="0"/>
        </a:defRPr>
      </a:lvl2pPr>
      <a:lvl3pPr algn="l" defTabSz="1193860" rtl="0" eaLnBrk="1" fontAlgn="base" hangingPunct="1">
        <a:spcBef>
          <a:spcPct val="0"/>
        </a:spcBef>
        <a:spcAft>
          <a:spcPct val="0"/>
        </a:spcAft>
        <a:defRPr sz="2533" b="1">
          <a:solidFill>
            <a:schemeClr val="tx2"/>
          </a:solidFill>
          <a:latin typeface="Arial" charset="0"/>
        </a:defRPr>
      </a:lvl3pPr>
      <a:lvl4pPr algn="l" defTabSz="1193860" rtl="0" eaLnBrk="1" fontAlgn="base" hangingPunct="1">
        <a:spcBef>
          <a:spcPct val="0"/>
        </a:spcBef>
        <a:spcAft>
          <a:spcPct val="0"/>
        </a:spcAft>
        <a:defRPr sz="2533" b="1">
          <a:solidFill>
            <a:schemeClr val="tx2"/>
          </a:solidFill>
          <a:latin typeface="Arial" charset="0"/>
        </a:defRPr>
      </a:lvl4pPr>
      <a:lvl5pPr algn="l" defTabSz="1193860" rtl="0" eaLnBrk="1" fontAlgn="base" hangingPunct="1">
        <a:spcBef>
          <a:spcPct val="0"/>
        </a:spcBef>
        <a:spcAft>
          <a:spcPct val="0"/>
        </a:spcAft>
        <a:defRPr sz="2533" b="1">
          <a:solidFill>
            <a:schemeClr val="tx2"/>
          </a:solidFill>
          <a:latin typeface="Arial" charset="0"/>
        </a:defRPr>
      </a:lvl5pPr>
      <a:lvl6pPr marL="609630" algn="l" defTabSz="1193860" rtl="0" eaLnBrk="1" fontAlgn="base" hangingPunct="1">
        <a:spcBef>
          <a:spcPct val="0"/>
        </a:spcBef>
        <a:spcAft>
          <a:spcPct val="0"/>
        </a:spcAft>
        <a:defRPr sz="2533" b="1">
          <a:solidFill>
            <a:schemeClr val="tx2"/>
          </a:solidFill>
          <a:latin typeface="Arial" charset="0"/>
        </a:defRPr>
      </a:lvl6pPr>
      <a:lvl7pPr marL="1219261" algn="l" defTabSz="1193860" rtl="0" eaLnBrk="1" fontAlgn="base" hangingPunct="1">
        <a:spcBef>
          <a:spcPct val="0"/>
        </a:spcBef>
        <a:spcAft>
          <a:spcPct val="0"/>
        </a:spcAft>
        <a:defRPr sz="2533" b="1">
          <a:solidFill>
            <a:schemeClr val="tx2"/>
          </a:solidFill>
          <a:latin typeface="Arial" charset="0"/>
        </a:defRPr>
      </a:lvl7pPr>
      <a:lvl8pPr marL="1828891" algn="l" defTabSz="1193860" rtl="0" eaLnBrk="1" fontAlgn="base" hangingPunct="1">
        <a:spcBef>
          <a:spcPct val="0"/>
        </a:spcBef>
        <a:spcAft>
          <a:spcPct val="0"/>
        </a:spcAft>
        <a:defRPr sz="2533" b="1">
          <a:solidFill>
            <a:schemeClr val="tx2"/>
          </a:solidFill>
          <a:latin typeface="Arial" charset="0"/>
        </a:defRPr>
      </a:lvl8pPr>
      <a:lvl9pPr marL="2438522" algn="l" defTabSz="1193860" rtl="0" eaLnBrk="1" fontAlgn="base" hangingPunct="1">
        <a:spcBef>
          <a:spcPct val="0"/>
        </a:spcBef>
        <a:spcAft>
          <a:spcPct val="0"/>
        </a:spcAft>
        <a:defRPr sz="2533" b="1">
          <a:solidFill>
            <a:schemeClr val="tx2"/>
          </a:solidFill>
          <a:latin typeface="Arial" charset="0"/>
        </a:defRPr>
      </a:lvl9pPr>
    </p:titleStyle>
    <p:bodyStyle>
      <a:lvl1pPr marL="0" indent="0" algn="l" defTabSz="895350" rtl="0" eaLnBrk="1" fontAlgn="base" latinLnBrk="0" hangingPunct="1">
        <a:spcBef>
          <a:spcPct val="0"/>
        </a:spcBef>
        <a:spcAft>
          <a:spcPct val="0"/>
        </a:spcAft>
        <a:buClr>
          <a:schemeClr val="tx2"/>
        </a:buClr>
        <a:buSzPct val="100000"/>
        <a:defRPr lang="ru-RU" sz="1600" baseline="0" dirty="0">
          <a:solidFill>
            <a:schemeClr val="tx1"/>
          </a:solidFill>
          <a:latin typeface="+mn-lt"/>
          <a:ea typeface="+mn-ea"/>
          <a:cs typeface="+mn-cs"/>
        </a:defRPr>
      </a:lvl1pPr>
      <a:lvl2pPr marL="194400" indent="-190800" algn="l" defTabSz="895350" rtl="0" eaLnBrk="1" fontAlgn="base" latinLnBrk="0" hangingPunct="1">
        <a:spcBef>
          <a:spcPct val="0"/>
        </a:spcBef>
        <a:spcAft>
          <a:spcPct val="0"/>
        </a:spcAft>
        <a:buClr>
          <a:schemeClr val="accent3"/>
        </a:buClr>
        <a:buSzPct val="125000"/>
        <a:buFont typeface="Arial" charset="0"/>
        <a:buChar char="▪"/>
        <a:defRPr lang="ru-RU" sz="1600" baseline="0" dirty="0">
          <a:solidFill>
            <a:schemeClr val="tx1"/>
          </a:solidFill>
          <a:latin typeface="+mn-lt"/>
          <a:ea typeface="+mn-ea"/>
          <a:cs typeface="+mn-cs"/>
        </a:defRPr>
      </a:lvl2pPr>
      <a:lvl3pPr marL="446400" indent="-248400" algn="l" defTabSz="895350" rtl="0" eaLnBrk="1" fontAlgn="base" latinLnBrk="0" hangingPunct="1">
        <a:spcBef>
          <a:spcPct val="0"/>
        </a:spcBef>
        <a:spcAft>
          <a:spcPct val="0"/>
        </a:spcAft>
        <a:buClr>
          <a:schemeClr val="accent3"/>
        </a:buClr>
        <a:buSzPct val="120000"/>
        <a:buFont typeface="Arial" charset="0"/>
        <a:buChar char="–"/>
        <a:defRPr lang="ru-RU" sz="1600" baseline="0" dirty="0">
          <a:solidFill>
            <a:schemeClr val="tx1"/>
          </a:solidFill>
          <a:latin typeface="+mn-lt"/>
          <a:ea typeface="+mn-ea"/>
          <a:cs typeface="+mn-cs"/>
        </a:defRPr>
      </a:lvl3pPr>
      <a:lvl4pPr marL="615600" indent="-154800" algn="l" defTabSz="895350" rtl="0" eaLnBrk="1" fontAlgn="base" latinLnBrk="0" hangingPunct="1">
        <a:spcBef>
          <a:spcPct val="0"/>
        </a:spcBef>
        <a:spcAft>
          <a:spcPct val="0"/>
        </a:spcAft>
        <a:buClr>
          <a:schemeClr val="accent3"/>
        </a:buClr>
        <a:buSzPct val="120000"/>
        <a:buFont typeface="Arial" charset="0"/>
        <a:buChar char="▫"/>
        <a:defRPr lang="ru-RU" sz="1600" baseline="0" dirty="0">
          <a:solidFill>
            <a:schemeClr val="tx1"/>
          </a:solidFill>
          <a:latin typeface="+mn-lt"/>
          <a:ea typeface="+mn-ea"/>
          <a:cs typeface="+mn-cs"/>
        </a:defRPr>
      </a:lvl4pPr>
      <a:lvl5pPr marL="748800" indent="-129600" algn="l" defTabSz="895350" rtl="0" eaLnBrk="1" fontAlgn="base" latinLnBrk="0" hangingPunct="1">
        <a:spcBef>
          <a:spcPct val="0"/>
        </a:spcBef>
        <a:spcAft>
          <a:spcPct val="0"/>
        </a:spcAft>
        <a:buClr>
          <a:schemeClr val="accent3"/>
        </a:buClr>
        <a:buSzPct val="89000"/>
        <a:buFont typeface="Arial" charset="0"/>
        <a:buChar char="-"/>
        <a:defRPr lang="ru-RU" sz="1600" baseline="0" dirty="0">
          <a:solidFill>
            <a:schemeClr val="tx1"/>
          </a:solidFill>
          <a:latin typeface="+mn-lt"/>
          <a:ea typeface="+mn-ea"/>
          <a:cs typeface="+mn-cs"/>
        </a:defRPr>
      </a:lvl5pPr>
      <a:lvl6pPr marL="999794" indent="-173575" algn="l" defTabSz="1193860" rtl="0" eaLnBrk="1" fontAlgn="base" hangingPunct="1">
        <a:spcBef>
          <a:spcPct val="0"/>
        </a:spcBef>
        <a:spcAft>
          <a:spcPct val="0"/>
        </a:spcAft>
        <a:buClr>
          <a:schemeClr val="tx2"/>
        </a:buClr>
        <a:buSzPct val="89000"/>
        <a:buFont typeface="Arial" charset="0"/>
        <a:buChar char="-"/>
        <a:defRPr sz="2133" baseline="0">
          <a:solidFill>
            <a:schemeClr val="tx1"/>
          </a:solidFill>
          <a:latin typeface="+mn-lt"/>
        </a:defRPr>
      </a:lvl6pPr>
      <a:lvl7pPr marL="999794" indent="-173575" algn="l" defTabSz="1193860" rtl="0" eaLnBrk="1" fontAlgn="base" hangingPunct="1">
        <a:spcBef>
          <a:spcPct val="0"/>
        </a:spcBef>
        <a:spcAft>
          <a:spcPct val="0"/>
        </a:spcAft>
        <a:buClr>
          <a:schemeClr val="tx2"/>
        </a:buClr>
        <a:buSzPct val="89000"/>
        <a:buFont typeface="Arial" charset="0"/>
        <a:buChar char="-"/>
        <a:defRPr sz="2133" baseline="0">
          <a:solidFill>
            <a:schemeClr val="tx1"/>
          </a:solidFill>
          <a:latin typeface="+mn-lt"/>
        </a:defRPr>
      </a:lvl7pPr>
      <a:lvl8pPr marL="999794" indent="-173575" algn="l" defTabSz="1193860" rtl="0" eaLnBrk="1" fontAlgn="base" hangingPunct="1">
        <a:spcBef>
          <a:spcPct val="0"/>
        </a:spcBef>
        <a:spcAft>
          <a:spcPct val="0"/>
        </a:spcAft>
        <a:buClr>
          <a:schemeClr val="tx2"/>
        </a:buClr>
        <a:buSzPct val="89000"/>
        <a:buFont typeface="Arial" charset="0"/>
        <a:buChar char="-"/>
        <a:defRPr sz="2133" baseline="0">
          <a:solidFill>
            <a:schemeClr val="tx1"/>
          </a:solidFill>
          <a:latin typeface="+mn-lt"/>
        </a:defRPr>
      </a:lvl8pPr>
      <a:lvl9pPr marL="999794" indent="-173575" algn="l" defTabSz="1193860" rtl="0" eaLnBrk="1" fontAlgn="base" hangingPunct="1">
        <a:spcBef>
          <a:spcPct val="0"/>
        </a:spcBef>
        <a:spcAft>
          <a:spcPct val="0"/>
        </a:spcAft>
        <a:buClr>
          <a:schemeClr val="tx2"/>
        </a:buClr>
        <a:buSzPct val="89000"/>
        <a:buFont typeface="Arial" charset="0"/>
        <a:buChar char="-"/>
        <a:defRPr sz="2133" baseline="0">
          <a:solidFill>
            <a:schemeClr val="tx1"/>
          </a:solidFill>
          <a:latin typeface="+mn-lt"/>
        </a:defRPr>
      </a:lvl9pPr>
    </p:bodyStyle>
    <p:otherStyle>
      <a:defPPr>
        <a:defRPr lang="ru-RU"/>
      </a:defPPr>
      <a:lvl1pPr marL="0" algn="l" defTabSz="1219261" rtl="0" eaLnBrk="1" latinLnBrk="0" hangingPunct="1">
        <a:defRPr sz="2400" kern="1200">
          <a:solidFill>
            <a:schemeClr val="tx1"/>
          </a:solidFill>
          <a:latin typeface="+mn-lt"/>
          <a:ea typeface="+mn-ea"/>
          <a:cs typeface="+mn-cs"/>
        </a:defRPr>
      </a:lvl1pPr>
      <a:lvl2pPr marL="609630" algn="l" defTabSz="1219261" rtl="0" eaLnBrk="1" latinLnBrk="0" hangingPunct="1">
        <a:defRPr sz="2400" kern="1200">
          <a:solidFill>
            <a:schemeClr val="tx1"/>
          </a:solidFill>
          <a:latin typeface="+mn-lt"/>
          <a:ea typeface="+mn-ea"/>
          <a:cs typeface="+mn-cs"/>
        </a:defRPr>
      </a:lvl2pPr>
      <a:lvl3pPr marL="1219261" algn="l" defTabSz="1219261" rtl="0" eaLnBrk="1" latinLnBrk="0" hangingPunct="1">
        <a:defRPr sz="2400" kern="1200">
          <a:solidFill>
            <a:schemeClr val="tx1"/>
          </a:solidFill>
          <a:latin typeface="+mn-lt"/>
          <a:ea typeface="+mn-ea"/>
          <a:cs typeface="+mn-cs"/>
        </a:defRPr>
      </a:lvl3pPr>
      <a:lvl4pPr marL="1828891" algn="l" defTabSz="1219261" rtl="0" eaLnBrk="1" latinLnBrk="0" hangingPunct="1">
        <a:defRPr sz="2400" kern="1200">
          <a:solidFill>
            <a:schemeClr val="tx1"/>
          </a:solidFill>
          <a:latin typeface="+mn-lt"/>
          <a:ea typeface="+mn-ea"/>
          <a:cs typeface="+mn-cs"/>
        </a:defRPr>
      </a:lvl4pPr>
      <a:lvl5pPr marL="2438522" algn="l" defTabSz="1219261" rtl="0" eaLnBrk="1" latinLnBrk="0" hangingPunct="1">
        <a:defRPr sz="2400" kern="1200">
          <a:solidFill>
            <a:schemeClr val="tx1"/>
          </a:solidFill>
          <a:latin typeface="+mn-lt"/>
          <a:ea typeface="+mn-ea"/>
          <a:cs typeface="+mn-cs"/>
        </a:defRPr>
      </a:lvl5pPr>
      <a:lvl6pPr marL="3048152" algn="l" defTabSz="1219261" rtl="0" eaLnBrk="1" latinLnBrk="0" hangingPunct="1">
        <a:defRPr sz="2400" kern="1200">
          <a:solidFill>
            <a:schemeClr val="tx1"/>
          </a:solidFill>
          <a:latin typeface="+mn-lt"/>
          <a:ea typeface="+mn-ea"/>
          <a:cs typeface="+mn-cs"/>
        </a:defRPr>
      </a:lvl6pPr>
      <a:lvl7pPr marL="3657783" algn="l" defTabSz="1219261" rtl="0" eaLnBrk="1" latinLnBrk="0" hangingPunct="1">
        <a:defRPr sz="2400" kern="1200">
          <a:solidFill>
            <a:schemeClr val="tx1"/>
          </a:solidFill>
          <a:latin typeface="+mn-lt"/>
          <a:ea typeface="+mn-ea"/>
          <a:cs typeface="+mn-cs"/>
        </a:defRPr>
      </a:lvl7pPr>
      <a:lvl8pPr marL="4267413" algn="l" defTabSz="1219261" rtl="0" eaLnBrk="1" latinLnBrk="0" hangingPunct="1">
        <a:defRPr sz="2400" kern="1200">
          <a:solidFill>
            <a:schemeClr val="tx1"/>
          </a:solidFill>
          <a:latin typeface="+mn-lt"/>
          <a:ea typeface="+mn-ea"/>
          <a:cs typeface="+mn-cs"/>
        </a:defRPr>
      </a:lvl8pPr>
      <a:lvl9pPr marL="4877044" algn="l" defTabSz="1219261"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99">
          <p15:clr>
            <a:srgbClr val="F26B43"/>
          </p15:clr>
        </p15:guide>
        <p15:guide id="2" pos="170">
          <p15:clr>
            <a:srgbClr val="F26B43"/>
          </p15:clr>
        </p15:guide>
        <p15:guide id="3" pos="751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50.xml"/><Relationship Id="rId7" Type="http://schemas.openxmlformats.org/officeDocument/2006/relationships/image" Target="../media/image7.emf"/><Relationship Id="rId2" Type="http://schemas.openxmlformats.org/officeDocument/2006/relationships/tags" Target="../tags/tag49.xml"/><Relationship Id="rId1" Type="http://schemas.openxmlformats.org/officeDocument/2006/relationships/vmlDrawing" Target="../drawings/vmlDrawing6.vml"/><Relationship Id="rId6" Type="http://schemas.openxmlformats.org/officeDocument/2006/relationships/oleObject" Target="../embeddings/oleObject6.bin"/><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Прямоугольник 2"/>
          <p:cNvSpPr/>
          <p:nvPr/>
        </p:nvSpPr>
        <p:spPr>
          <a:xfrm>
            <a:off x="0" y="1"/>
            <a:ext cx="12192000" cy="7780070"/>
          </a:xfrm>
          <a:prstGeom prst="rect">
            <a:avLst/>
          </a:prstGeom>
          <a:solidFill>
            <a:schemeClr val="accent5"/>
          </a:solidFill>
        </p:spPr>
        <p:txBody>
          <a:bodyPr wrap="square" anchor="ctr" anchorCtr="0">
            <a:noAutofit/>
          </a:bodyPr>
          <a:lstStyle/>
          <a:p>
            <a:pPr>
              <a:lnSpc>
                <a:spcPct val="107000"/>
              </a:lnSpc>
              <a:spcAft>
                <a:spcPts val="800"/>
              </a:spcAft>
            </a:pPr>
            <a:r>
              <a:rPr lang="ru-RU" sz="2800" b="1" dirty="0" smtClean="0">
                <a:latin typeface="Calibri" panose="020F0502020204030204" pitchFamily="34" charset="0"/>
                <a:ea typeface="Calibri" panose="020F0502020204030204" pitchFamily="34" charset="0"/>
                <a:cs typeface="Times New Roman" panose="02020603050405020304" pitchFamily="18" charset="0"/>
              </a:rPr>
              <a:t>Дидактическая </a:t>
            </a:r>
            <a:r>
              <a:rPr lang="ru-RU" sz="2800" b="1" dirty="0">
                <a:latin typeface="Calibri" panose="020F0502020204030204" pitchFamily="34" charset="0"/>
                <a:ea typeface="Calibri" panose="020F0502020204030204" pitchFamily="34" charset="0"/>
                <a:cs typeface="Times New Roman" panose="02020603050405020304" pitchFamily="18" charset="0"/>
              </a:rPr>
              <a:t>игра Радуга</a:t>
            </a:r>
            <a:r>
              <a:rPr lang="ru-RU" sz="2800" b="1" dirty="0" smtClean="0">
                <a:latin typeface="Calibri" panose="020F0502020204030204" pitchFamily="34" charset="0"/>
                <a:ea typeface="Calibri" panose="020F0502020204030204" pitchFamily="34" charset="0"/>
                <a:cs typeface="Times New Roman" panose="02020603050405020304" pitchFamily="18" charset="0"/>
              </a:rPr>
              <a:t>.</a:t>
            </a:r>
            <a:endParaRPr lang="ru-RU" sz="1400"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400" dirty="0" smtClean="0">
                <a:latin typeface="Calibri" panose="020F0502020204030204" pitchFamily="34" charset="0"/>
                <a:ea typeface="Calibri" panose="020F0502020204030204" pitchFamily="34" charset="0"/>
                <a:cs typeface="Times New Roman" panose="02020603050405020304" pitchFamily="18" charset="0"/>
              </a:rPr>
              <a:t>Цель </a:t>
            </a:r>
            <a:r>
              <a:rPr lang="ru-RU" sz="1400" dirty="0">
                <a:latin typeface="Calibri" panose="020F0502020204030204" pitchFamily="34" charset="0"/>
                <a:ea typeface="Calibri" panose="020F0502020204030204" pitchFamily="34" charset="0"/>
                <a:cs typeface="Times New Roman" panose="02020603050405020304" pitchFamily="18" charset="0"/>
              </a:rPr>
              <a:t>игры: Развивать слуховое и зрительное внимание, ориентацию на листе бумаги, быстроту мышления, регуляторные функции, навыки взаимодействия</a:t>
            </a:r>
            <a:r>
              <a:rPr lang="ru-RU" sz="1400" dirty="0" smtClean="0">
                <a:latin typeface="Calibri" panose="020F0502020204030204" pitchFamily="34" charset="0"/>
                <a:ea typeface="Calibri" panose="020F0502020204030204" pitchFamily="34" charset="0"/>
                <a:cs typeface="Times New Roman" panose="02020603050405020304" pitchFamily="18" charset="0"/>
              </a:rPr>
              <a:t>.</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400" dirty="0">
                <a:latin typeface="Calibri" panose="020F0502020204030204" pitchFamily="34" charset="0"/>
                <a:ea typeface="Calibri" panose="020F0502020204030204" pitchFamily="34" charset="0"/>
                <a:cs typeface="Times New Roman" panose="02020603050405020304" pitchFamily="18" charset="0"/>
              </a:rPr>
              <a:t>Для игры необходимо:</a:t>
            </a:r>
          </a:p>
          <a:p>
            <a:pPr>
              <a:lnSpc>
                <a:spcPct val="107000"/>
              </a:lnSpc>
              <a:spcAft>
                <a:spcPts val="800"/>
              </a:spcAft>
            </a:pPr>
            <a:r>
              <a:rPr lang="ru-RU" sz="1400" dirty="0">
                <a:latin typeface="Calibri" panose="020F0502020204030204" pitchFamily="34" charset="0"/>
                <a:ea typeface="Calibri" panose="020F0502020204030204" pitchFamily="34" charset="0"/>
                <a:cs typeface="Times New Roman" panose="02020603050405020304" pitchFamily="18" charset="0"/>
              </a:rPr>
              <a:t>- поле с цветными клетками (7 цветов радуги);</a:t>
            </a:r>
          </a:p>
          <a:p>
            <a:pPr>
              <a:lnSpc>
                <a:spcPct val="107000"/>
              </a:lnSpc>
              <a:spcAft>
                <a:spcPts val="800"/>
              </a:spcAft>
            </a:pPr>
            <a:r>
              <a:rPr lang="ru-RU" sz="1400" dirty="0">
                <a:latin typeface="Calibri" panose="020F0502020204030204" pitchFamily="34" charset="0"/>
                <a:ea typeface="Calibri" panose="020F0502020204030204" pitchFamily="34" charset="0"/>
                <a:cs typeface="Times New Roman" panose="02020603050405020304" pitchFamily="18" charset="0"/>
              </a:rPr>
              <a:t>- цветные  подложки (7 штук);</a:t>
            </a:r>
          </a:p>
          <a:p>
            <a:pPr>
              <a:lnSpc>
                <a:spcPct val="107000"/>
              </a:lnSpc>
              <a:spcAft>
                <a:spcPts val="800"/>
              </a:spcAft>
            </a:pPr>
            <a:r>
              <a:rPr lang="ru-RU" sz="1400" dirty="0">
                <a:latin typeface="Calibri" panose="020F0502020204030204" pitchFamily="34" charset="0"/>
                <a:ea typeface="Calibri" panose="020F0502020204030204" pitchFamily="34" charset="0"/>
                <a:cs typeface="Times New Roman" panose="02020603050405020304" pitchFamily="18" charset="0"/>
              </a:rPr>
              <a:t>- игральный кубик;</a:t>
            </a:r>
          </a:p>
          <a:p>
            <a:pPr>
              <a:lnSpc>
                <a:spcPct val="107000"/>
              </a:lnSpc>
              <a:spcAft>
                <a:spcPts val="800"/>
              </a:spcAft>
            </a:pPr>
            <a:r>
              <a:rPr lang="ru-RU" sz="1400" dirty="0">
                <a:latin typeface="Calibri" panose="020F0502020204030204" pitchFamily="34" charset="0"/>
                <a:ea typeface="Calibri" panose="020F0502020204030204" pitchFamily="34" charset="0"/>
                <a:cs typeface="Times New Roman" panose="02020603050405020304" pitchFamily="18" charset="0"/>
              </a:rPr>
              <a:t>- карточки внимательные ушки, внимательные глазки.</a:t>
            </a:r>
          </a:p>
          <a:p>
            <a:pPr>
              <a:lnSpc>
                <a:spcPct val="107000"/>
              </a:lnSpc>
              <a:spcAft>
                <a:spcPts val="800"/>
              </a:spcAft>
            </a:pPr>
            <a:r>
              <a:rPr lang="ru-RU" sz="1400" dirty="0">
                <a:latin typeface="Calibri" panose="020F0502020204030204" pitchFamily="34" charset="0"/>
                <a:ea typeface="Calibri" panose="020F0502020204030204" pitchFamily="34" charset="0"/>
                <a:cs typeface="Times New Roman" panose="02020603050405020304" pitchFamily="18" charset="0"/>
              </a:rPr>
              <a:t>Фишки можно использовать от игры магнитный жезл, либо камешки </a:t>
            </a:r>
            <a:r>
              <a:rPr lang="ru-RU" sz="1400" dirty="0" err="1">
                <a:latin typeface="Calibri" panose="020F0502020204030204" pitchFamily="34" charset="0"/>
                <a:ea typeface="Calibri" panose="020F0502020204030204" pitchFamily="34" charset="0"/>
                <a:cs typeface="Times New Roman" panose="02020603050405020304" pitchFamily="18" charset="0"/>
              </a:rPr>
              <a:t>марблс</a:t>
            </a:r>
            <a:r>
              <a:rPr lang="ru-RU" sz="1400" dirty="0">
                <a:latin typeface="Calibri" panose="020F0502020204030204" pitchFamily="34" charset="0"/>
                <a:ea typeface="Calibri" panose="020F0502020204030204" pitchFamily="34" charset="0"/>
                <a:cs typeface="Times New Roman" panose="02020603050405020304" pitchFamily="18" charset="0"/>
              </a:rPr>
              <a:t>. </a:t>
            </a:r>
            <a:r>
              <a:rPr lang="ru-RU" sz="1400" dirty="0" smtClean="0">
                <a:latin typeface="Calibri" panose="020F0502020204030204" pitchFamily="34" charset="0"/>
                <a:ea typeface="Calibri" panose="020F0502020204030204" pitchFamily="34" charset="0"/>
                <a:cs typeface="Times New Roman" panose="02020603050405020304" pitchFamily="18" charset="0"/>
              </a:rPr>
              <a:t>Желательно, </a:t>
            </a:r>
            <a:r>
              <a:rPr lang="ru-RU" sz="1400" dirty="0">
                <a:latin typeface="Calibri" panose="020F0502020204030204" pitchFamily="34" charset="0"/>
                <a:ea typeface="Calibri" panose="020F0502020204030204" pitchFamily="34" charset="0"/>
                <a:cs typeface="Times New Roman" panose="02020603050405020304" pitchFamily="18" charset="0"/>
              </a:rPr>
              <a:t>что бы у всех игроков был один нейтральный цвет фишек</a:t>
            </a:r>
            <a:r>
              <a:rPr lang="ru-RU" sz="1400" dirty="0" smtClean="0">
                <a:latin typeface="Calibri" panose="020F0502020204030204" pitchFamily="34" charset="0"/>
                <a:ea typeface="Calibri" panose="020F0502020204030204" pitchFamily="34" charset="0"/>
                <a:cs typeface="Times New Roman" panose="02020603050405020304" pitchFamily="18" charset="0"/>
              </a:rPr>
              <a:t>.</a:t>
            </a:r>
            <a:r>
              <a:rPr lang="ru-RU" sz="1400" dirty="0">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ru-RU" sz="1400" dirty="0">
                <a:latin typeface="Calibri" panose="020F0502020204030204" pitchFamily="34" charset="0"/>
                <a:ea typeface="Calibri" panose="020F0502020204030204" pitchFamily="34" charset="0"/>
                <a:cs typeface="Times New Roman" panose="02020603050405020304" pitchFamily="18" charset="0"/>
              </a:rPr>
              <a:t>Важно! Данный вид игры, это не соревновательная игра, а игра на взаимодействие</a:t>
            </a:r>
            <a:r>
              <a:rPr lang="ru-RU" sz="1400" dirty="0" smtClean="0">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r>
              <a:rPr lang="ru-RU" sz="2800" b="1" dirty="0" smtClean="0">
                <a:latin typeface="Calibri" panose="020F0502020204030204" pitchFamily="34" charset="0"/>
                <a:ea typeface="Calibri" panose="020F0502020204030204" pitchFamily="34" charset="0"/>
                <a:cs typeface="Times New Roman" panose="02020603050405020304" pitchFamily="18" charset="0"/>
              </a:rPr>
              <a:t>Вариант </a:t>
            </a:r>
            <a:r>
              <a:rPr lang="ru-RU" sz="2800" b="1" dirty="0">
                <a:latin typeface="Calibri" panose="020F0502020204030204" pitchFamily="34" charset="0"/>
                <a:ea typeface="Calibri" panose="020F0502020204030204" pitchFamily="34" charset="0"/>
                <a:cs typeface="Times New Roman" panose="02020603050405020304" pitchFamily="18" charset="0"/>
              </a:rPr>
              <a:t>1.</a:t>
            </a:r>
          </a:p>
          <a:p>
            <a:pPr>
              <a:lnSpc>
                <a:spcPct val="107000"/>
              </a:lnSpc>
              <a:spcAft>
                <a:spcPts val="800"/>
              </a:spcAft>
            </a:pPr>
            <a:r>
              <a:rPr lang="ru-RU" sz="1400" dirty="0">
                <a:latin typeface="Calibri" panose="020F0502020204030204" pitchFamily="34" charset="0"/>
                <a:ea typeface="Calibri" panose="020F0502020204030204" pitchFamily="34" charset="0"/>
                <a:cs typeface="Times New Roman" panose="02020603050405020304" pitchFamily="18" charset="0"/>
              </a:rPr>
              <a:t>Перед детьми представлено поле с клеточками семи цветов радуги. Каждому игроку присваивается свой цвет и выдается подложка для жетонов  с этим цветом. Также выдаются жетоны. Игроки по </a:t>
            </a:r>
            <a:r>
              <a:rPr lang="ru-RU" sz="1400" dirty="0" smtClean="0">
                <a:latin typeface="Calibri" panose="020F0502020204030204" pitchFamily="34" charset="0"/>
                <a:ea typeface="Calibri" panose="020F0502020204030204" pitchFamily="34" charset="0"/>
                <a:cs typeface="Times New Roman" panose="02020603050405020304" pitchFamily="18" charset="0"/>
              </a:rPr>
              <a:t>очереди, в соответствии </a:t>
            </a:r>
            <a:r>
              <a:rPr lang="ru-RU" sz="1400" dirty="0">
                <a:latin typeface="Calibri" panose="020F0502020204030204" pitchFamily="34" charset="0"/>
                <a:ea typeface="Calibri" panose="020F0502020204030204" pitchFamily="34" charset="0"/>
                <a:cs typeface="Times New Roman" panose="02020603050405020304" pitchFamily="18" charset="0"/>
              </a:rPr>
              <a:t>со своим </a:t>
            </a:r>
            <a:r>
              <a:rPr lang="ru-RU" sz="1400" dirty="0" smtClean="0">
                <a:latin typeface="Calibri" panose="020F0502020204030204" pitchFamily="34" charset="0"/>
                <a:ea typeface="Calibri" panose="020F0502020204030204" pitchFamily="34" charset="0"/>
                <a:cs typeface="Times New Roman" panose="02020603050405020304" pitchFamily="18" charset="0"/>
              </a:rPr>
              <a:t>цветом, </a:t>
            </a:r>
            <a:r>
              <a:rPr lang="ru-RU" sz="1400" dirty="0">
                <a:latin typeface="Calibri" panose="020F0502020204030204" pitchFamily="34" charset="0"/>
                <a:ea typeface="Calibri" panose="020F0502020204030204" pitchFamily="34" charset="0"/>
                <a:cs typeface="Times New Roman" panose="02020603050405020304" pitchFamily="18" charset="0"/>
              </a:rPr>
              <a:t>заполняют поле жетонами. Если игроков  </a:t>
            </a:r>
            <a:r>
              <a:rPr lang="ru-RU" sz="1400" dirty="0" smtClean="0">
                <a:latin typeface="Calibri" panose="020F0502020204030204" pitchFamily="34" charset="0"/>
                <a:ea typeface="Calibri" panose="020F0502020204030204" pitchFamily="34" charset="0"/>
                <a:cs typeface="Times New Roman" panose="02020603050405020304" pitchFamily="18" charset="0"/>
              </a:rPr>
              <a:t>7, </a:t>
            </a:r>
            <a:r>
              <a:rPr lang="ru-RU" sz="1400" dirty="0">
                <a:latin typeface="Calibri" panose="020F0502020204030204" pitchFamily="34" charset="0"/>
                <a:ea typeface="Calibri" panose="020F0502020204030204" pitchFamily="34" charset="0"/>
                <a:cs typeface="Times New Roman" panose="02020603050405020304" pitchFamily="18" charset="0"/>
              </a:rPr>
              <a:t>то поле должно заполниться без пропусков. Если игроков, меньше 7ми, то игра усложняется, заполнять нужно только те поля, цвета которых присвоены игрокам, появятся пропуски, но </a:t>
            </a:r>
            <a:r>
              <a:rPr lang="ru-RU" sz="1400" dirty="0" smtClean="0">
                <a:latin typeface="Calibri" panose="020F0502020204030204" pitchFamily="34" charset="0"/>
                <a:ea typeface="Calibri" panose="020F0502020204030204" pitchFamily="34" charset="0"/>
                <a:cs typeface="Times New Roman" panose="02020603050405020304" pitchFamily="18" charset="0"/>
              </a:rPr>
              <a:t>очередность среди игроков должна </a:t>
            </a:r>
            <a:r>
              <a:rPr lang="ru-RU" sz="1400" dirty="0">
                <a:latin typeface="Calibri" panose="020F0502020204030204" pitchFamily="34" charset="0"/>
                <a:ea typeface="Calibri" panose="020F0502020204030204" pitchFamily="34" charset="0"/>
                <a:cs typeface="Times New Roman" panose="02020603050405020304" pitchFamily="18" charset="0"/>
              </a:rPr>
              <a:t>соблюдаться все равно. Для подсказки можно предложить детям надеть на руки бумажные браслеты нужного цвета. </a:t>
            </a:r>
          </a:p>
          <a:p>
            <a:pPr>
              <a:lnSpc>
                <a:spcPct val="107000"/>
              </a:lnSpc>
              <a:spcAft>
                <a:spcPts val="800"/>
              </a:spcAft>
            </a:pPr>
            <a:r>
              <a:rPr lang="ru-RU" sz="1400" dirty="0">
                <a:latin typeface="Calibri" panose="020F0502020204030204" pitchFamily="34" charset="0"/>
                <a:ea typeface="Calibri" panose="020F0502020204030204" pitchFamily="34" charset="0"/>
                <a:cs typeface="Times New Roman" panose="02020603050405020304" pitchFamily="18" charset="0"/>
              </a:rPr>
              <a:t>Данная игра помогает детям, имеющим проблемы со зрительным и слуховым вниманием, инверсию вектора восприятия, формирует навыки взаимодействия и работы в команде, регуляцию произвольной деятельности.</a:t>
            </a:r>
          </a:p>
          <a:p>
            <a:pPr>
              <a:lnSpc>
                <a:spcPct val="107000"/>
              </a:lnSpc>
              <a:spcAft>
                <a:spcPts val="800"/>
              </a:spcAft>
            </a:pPr>
            <a:r>
              <a:rPr lang="ru-RU" sz="2800" b="1" dirty="0">
                <a:latin typeface="Calibri" panose="020F0502020204030204" pitchFamily="34" charset="0"/>
                <a:ea typeface="Calibri" panose="020F0502020204030204" pitchFamily="34" charset="0"/>
                <a:cs typeface="Times New Roman" panose="02020603050405020304" pitchFamily="18" charset="0"/>
              </a:rPr>
              <a:t>Вариант 2</a:t>
            </a:r>
            <a:r>
              <a:rPr lang="ru-RU" sz="2800" b="1" dirty="0" smtClean="0">
                <a:latin typeface="Calibri" panose="020F0502020204030204" pitchFamily="34" charset="0"/>
                <a:ea typeface="Calibri" panose="020F0502020204030204" pitchFamily="34" charset="0"/>
                <a:cs typeface="Times New Roman" panose="02020603050405020304" pitchFamily="18" charset="0"/>
              </a:rPr>
              <a:t>. </a:t>
            </a:r>
            <a:endParaRPr lang="ru-RU" sz="28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400" dirty="0">
                <a:latin typeface="Calibri" panose="020F0502020204030204" pitchFamily="34" charset="0"/>
                <a:ea typeface="Calibri" panose="020F0502020204030204" pitchFamily="34" charset="0"/>
                <a:cs typeface="Times New Roman" panose="02020603050405020304" pitchFamily="18" charset="0"/>
              </a:rPr>
              <a:t>Детям присваиваются цвета и выдаются подложки, как в Варианте 1.</a:t>
            </a:r>
          </a:p>
          <a:p>
            <a:pPr>
              <a:lnSpc>
                <a:spcPct val="107000"/>
              </a:lnSpc>
              <a:spcAft>
                <a:spcPts val="800"/>
              </a:spcAft>
            </a:pPr>
            <a:r>
              <a:rPr lang="ru-RU" sz="1400" dirty="0">
                <a:latin typeface="Calibri" panose="020F0502020204030204" pitchFamily="34" charset="0"/>
                <a:ea typeface="Calibri" panose="020F0502020204030204" pitchFamily="34" charset="0"/>
                <a:cs typeface="Times New Roman" panose="02020603050405020304" pitchFamily="18" charset="0"/>
              </a:rPr>
              <a:t>Далее,  ведущий называет цвет. Ребенок, с соответствующим цветом бросает игральный кубик и выкладывает столько фишек, сколько выпало на кубике. Если ребенок ошибается, ведущий поднимает карточку «Внимательные ушки/внимательные глазки». Игру можно продолжать до тех пор, пока все клеточки не заполнятся. Либо количество заходов обговаривается изначально (например, каждый бросает кубик по три раза). Важно, что бы каждый участник, совершил одинаковое количество бросков.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342608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4" name="Object 33" hidden="1"/>
          <p:cNvGraphicFramePr>
            <a:graphicFrameLocks noChangeAspect="1"/>
          </p:cNvGraphicFramePr>
          <p:nvPr>
            <p:custDataLst>
              <p:tags r:id="rId2"/>
            </p:custDataLst>
          </p:nvPr>
        </p:nvGraphicFramePr>
        <p:xfrm>
          <a:off x="1525829" y="858776"/>
          <a:ext cx="1213" cy="1213"/>
        </p:xfrm>
        <a:graphic>
          <a:graphicData uri="http://schemas.openxmlformats.org/presentationml/2006/ole">
            <mc:AlternateContent xmlns:mc="http://schemas.openxmlformats.org/markup-compatibility/2006">
              <mc:Choice xmlns:v="urn:schemas-microsoft-com:vml" Requires="v">
                <p:oleObj spid="_x0000_s6151" name="Слайд think-cell" r:id="rId6" imgW="306" imgH="306" progId="TCLayout.ActiveDocument.1">
                  <p:embed/>
                </p:oleObj>
              </mc:Choice>
              <mc:Fallback>
                <p:oleObj name="Слайд think-cell" r:id="rId6" imgW="306" imgH="306" progId="TCLayout.ActiveDocument.1">
                  <p:embed/>
                  <p:pic>
                    <p:nvPicPr>
                      <p:cNvPr id="34" name="Object 33" hidden="1"/>
                      <p:cNvPicPr/>
                      <p:nvPr/>
                    </p:nvPicPr>
                    <p:blipFill>
                      <a:blip r:embed="rId7"/>
                      <a:stretch>
                        <a:fillRect/>
                      </a:stretch>
                    </p:blipFill>
                    <p:spPr>
                      <a:xfrm>
                        <a:off x="1525829" y="858776"/>
                        <a:ext cx="1213" cy="1213"/>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xmlns="" id="{3599430E-4B73-4429-B84A-4147AD7D4477}"/>
              </a:ext>
            </a:extLst>
          </p:cNvPr>
          <p:cNvSpPr/>
          <p:nvPr>
            <p:custDataLst>
              <p:tags r:id="rId3"/>
            </p:custDataLst>
          </p:nvPr>
        </p:nvSpPr>
        <p:spPr>
          <a:xfrm>
            <a:off x="181" y="52"/>
            <a:ext cx="161971" cy="161971"/>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u-RU" sz="2000" b="0" i="0" u="none" strike="noStrike" kern="1200" cap="none" spc="0" normalizeH="0" baseline="0" noProof="0" dirty="0">
              <a:ln>
                <a:noFill/>
              </a:ln>
              <a:solidFill>
                <a:srgbClr val="000000"/>
              </a:solidFill>
              <a:effectLst/>
              <a:uLnTx/>
              <a:uFillTx/>
              <a:latin typeface="Segoe UI Light" panose="020B0502040204020203" pitchFamily="34" charset="0"/>
              <a:ea typeface="+mn-ea"/>
              <a:cs typeface="Segoe UI Light" panose="020B0502040204020203" pitchFamily="34" charset="0"/>
              <a:sym typeface="Segoe UI Light" panose="020B0502040204020203" pitchFamily="34" charset="0"/>
            </a:endParaRPr>
          </a:p>
        </p:txBody>
      </p:sp>
      <p:sp>
        <p:nvSpPr>
          <p:cNvPr id="7" name="Прямоугольник 6">
            <a:extLst>
              <a:ext uri="{FF2B5EF4-FFF2-40B4-BE49-F238E27FC236}">
                <a16:creationId xmlns:a16="http://schemas.microsoft.com/office/drawing/2014/main" xmlns="" id="{4A3595B9-76A0-498F-918E-B1FD7E416794}"/>
              </a:ext>
            </a:extLst>
          </p:cNvPr>
          <p:cNvSpPr/>
          <p:nvPr/>
        </p:nvSpPr>
        <p:spPr>
          <a:xfrm>
            <a:off x="0" y="0"/>
            <a:ext cx="12192000" cy="6858000"/>
          </a:xfrm>
          <a:prstGeom prst="rect">
            <a:avLst/>
          </a:prstGeom>
          <a:noFill/>
          <a:ln w="635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err="1">
              <a:solidFill>
                <a:schemeClr val="tx1"/>
              </a:solidFill>
            </a:endParaRPr>
          </a:p>
        </p:txBody>
      </p:sp>
      <p:graphicFrame>
        <p:nvGraphicFramePr>
          <p:cNvPr id="4" name="Таблица 4">
            <a:extLst>
              <a:ext uri="{FF2B5EF4-FFF2-40B4-BE49-F238E27FC236}">
                <a16:creationId xmlns:a16="http://schemas.microsoft.com/office/drawing/2014/main" xmlns="" id="{2400D36D-F409-49F8-AE27-8AFDA34E90BC}"/>
              </a:ext>
            </a:extLst>
          </p:cNvPr>
          <p:cNvGraphicFramePr>
            <a:graphicFrameLocks noGrp="1"/>
          </p:cNvGraphicFramePr>
          <p:nvPr>
            <p:extLst>
              <p:ext uri="{D42A27DB-BD31-4B8C-83A1-F6EECF244321}">
                <p14:modId xmlns:p14="http://schemas.microsoft.com/office/powerpoint/2010/main" val="4043901415"/>
              </p:ext>
            </p:extLst>
          </p:nvPr>
        </p:nvGraphicFramePr>
        <p:xfrm>
          <a:off x="0" y="0"/>
          <a:ext cx="12191998" cy="6857998"/>
        </p:xfrm>
        <a:graphic>
          <a:graphicData uri="http://schemas.openxmlformats.org/drawingml/2006/table">
            <a:tbl>
              <a:tblPr firstRow="1" bandRow="1">
                <a:tableStyleId>{5C22544A-7EE6-4342-B048-85BDC9FD1C3A}</a:tableStyleId>
              </a:tblPr>
              <a:tblGrid>
                <a:gridCol w="1741714">
                  <a:extLst>
                    <a:ext uri="{9D8B030D-6E8A-4147-A177-3AD203B41FA5}">
                      <a16:colId xmlns:a16="http://schemas.microsoft.com/office/drawing/2014/main" xmlns="" val="115295933"/>
                    </a:ext>
                  </a:extLst>
                </a:gridCol>
                <a:gridCol w="1741714">
                  <a:extLst>
                    <a:ext uri="{9D8B030D-6E8A-4147-A177-3AD203B41FA5}">
                      <a16:colId xmlns:a16="http://schemas.microsoft.com/office/drawing/2014/main" xmlns="" val="4117295243"/>
                    </a:ext>
                  </a:extLst>
                </a:gridCol>
                <a:gridCol w="1741714">
                  <a:extLst>
                    <a:ext uri="{9D8B030D-6E8A-4147-A177-3AD203B41FA5}">
                      <a16:colId xmlns:a16="http://schemas.microsoft.com/office/drawing/2014/main" xmlns="" val="1478551020"/>
                    </a:ext>
                  </a:extLst>
                </a:gridCol>
                <a:gridCol w="1741714">
                  <a:extLst>
                    <a:ext uri="{9D8B030D-6E8A-4147-A177-3AD203B41FA5}">
                      <a16:colId xmlns:a16="http://schemas.microsoft.com/office/drawing/2014/main" xmlns="" val="1473762872"/>
                    </a:ext>
                  </a:extLst>
                </a:gridCol>
                <a:gridCol w="1741714">
                  <a:extLst>
                    <a:ext uri="{9D8B030D-6E8A-4147-A177-3AD203B41FA5}">
                      <a16:colId xmlns:a16="http://schemas.microsoft.com/office/drawing/2014/main" xmlns="" val="417451692"/>
                    </a:ext>
                  </a:extLst>
                </a:gridCol>
                <a:gridCol w="1741714">
                  <a:extLst>
                    <a:ext uri="{9D8B030D-6E8A-4147-A177-3AD203B41FA5}">
                      <a16:colId xmlns:a16="http://schemas.microsoft.com/office/drawing/2014/main" xmlns="" val="3573089846"/>
                    </a:ext>
                  </a:extLst>
                </a:gridCol>
                <a:gridCol w="1741714">
                  <a:extLst>
                    <a:ext uri="{9D8B030D-6E8A-4147-A177-3AD203B41FA5}">
                      <a16:colId xmlns:a16="http://schemas.microsoft.com/office/drawing/2014/main" xmlns="" val="3033166460"/>
                    </a:ext>
                  </a:extLst>
                </a:gridCol>
              </a:tblGrid>
              <a:tr h="979714">
                <a:tc>
                  <a:txBody>
                    <a:bodyPr/>
                    <a:lstStyle/>
                    <a:p>
                      <a:pPr algn="ctr"/>
                      <a:r>
                        <a:rPr lang="ru-RU" sz="3600" dirty="0">
                          <a:solidFill>
                            <a:schemeClr val="tx1"/>
                          </a:solidFill>
                          <a:effectLst>
                            <a:outerShdw blurRad="38100" dist="38100" dir="2700000" algn="tl">
                              <a:srgbClr val="000000">
                                <a:alpha val="43137"/>
                              </a:srgbClr>
                            </a:outerShdw>
                          </a:effectLst>
                        </a:rPr>
                        <a:t>р</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F0000"/>
                    </a:solidFill>
                  </a:tcPr>
                </a:tc>
                <a:tc>
                  <a:txBody>
                    <a:bodyPr/>
                    <a:lstStyle/>
                    <a:p>
                      <a:pPr algn="ctr"/>
                      <a:r>
                        <a:rPr lang="ru-RU" sz="3600" dirty="0">
                          <a:solidFill>
                            <a:schemeClr val="tx1"/>
                          </a:solidFill>
                          <a:effectLst>
                            <a:outerShdw blurRad="38100" dist="38100" dir="2700000" algn="tl">
                              <a:srgbClr val="000000">
                                <a:alpha val="43137"/>
                              </a:srgbClr>
                            </a:outerShdw>
                          </a:effectLst>
                        </a:rPr>
                        <a:t>а</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F9900"/>
                    </a:solidFill>
                  </a:tcPr>
                </a:tc>
                <a:tc>
                  <a:txBody>
                    <a:bodyPr/>
                    <a:lstStyle/>
                    <a:p>
                      <a:pPr algn="ctr"/>
                      <a:r>
                        <a:rPr lang="ru-RU" sz="3600" dirty="0">
                          <a:solidFill>
                            <a:schemeClr val="tx1"/>
                          </a:solidFill>
                          <a:effectLst>
                            <a:outerShdw blurRad="38100" dist="38100" dir="2700000" algn="tl">
                              <a:srgbClr val="000000">
                                <a:alpha val="43137"/>
                              </a:srgbClr>
                            </a:outerShdw>
                          </a:effectLst>
                        </a:rPr>
                        <a:t>д</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FFF00"/>
                    </a:solidFill>
                  </a:tcPr>
                </a:tc>
                <a:tc>
                  <a:txBody>
                    <a:bodyPr/>
                    <a:lstStyle/>
                    <a:p>
                      <a:pPr algn="ctr"/>
                      <a:r>
                        <a:rPr lang="ru-RU" sz="3600" dirty="0">
                          <a:solidFill>
                            <a:schemeClr val="tx1"/>
                          </a:solidFill>
                          <a:effectLst>
                            <a:outerShdw blurRad="38100" dist="38100" dir="2700000" algn="tl">
                              <a:srgbClr val="000000">
                                <a:alpha val="43137"/>
                              </a:srgbClr>
                            </a:outerShdw>
                          </a:effectLst>
                        </a:rPr>
                        <a:t>у</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B050"/>
                    </a:solidFill>
                  </a:tcPr>
                </a:tc>
                <a:tc>
                  <a:txBody>
                    <a:bodyPr/>
                    <a:lstStyle/>
                    <a:p>
                      <a:pPr algn="ctr"/>
                      <a:r>
                        <a:rPr lang="ru-RU" sz="3600" dirty="0">
                          <a:solidFill>
                            <a:schemeClr val="tx1"/>
                          </a:solidFill>
                          <a:effectLst>
                            <a:outerShdw blurRad="38100" dist="38100" dir="2700000" algn="tl">
                              <a:srgbClr val="000000">
                                <a:alpha val="43137"/>
                              </a:srgbClr>
                            </a:outerShdw>
                          </a:effectLst>
                        </a:rPr>
                        <a:t>г</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B0F0"/>
                    </a:solidFill>
                  </a:tcPr>
                </a:tc>
                <a:tc>
                  <a:txBody>
                    <a:bodyPr/>
                    <a:lstStyle/>
                    <a:p>
                      <a:pPr marL="0" algn="ctr" defTabSz="1219261" rtl="0" eaLnBrk="1" latinLnBrk="0" hangingPunct="1"/>
                      <a:r>
                        <a:rPr lang="ru-RU" sz="3600" b="1" kern="1200" dirty="0">
                          <a:solidFill>
                            <a:schemeClr val="tx1"/>
                          </a:solidFill>
                          <a:effectLst>
                            <a:outerShdw blurRad="38100" dist="38100" dir="2700000" algn="tl">
                              <a:srgbClr val="000000">
                                <a:alpha val="43137"/>
                              </a:srgbClr>
                            </a:outerShdw>
                          </a:effectLst>
                          <a:latin typeface="+mn-lt"/>
                          <a:ea typeface="+mn-ea"/>
                          <a:cs typeface="+mn-cs"/>
                        </a:rPr>
                        <a:t>а</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00FF"/>
                    </a:solidFill>
                  </a:tcPr>
                </a:tc>
                <a:tc>
                  <a:txBody>
                    <a:bodyPr/>
                    <a:lstStyle/>
                    <a:p>
                      <a:endParaRPr lang="ru-RU"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030A0"/>
                    </a:solidFill>
                  </a:tcPr>
                </a:tc>
                <a:extLst>
                  <a:ext uri="{0D108BD9-81ED-4DB2-BD59-A6C34878D82A}">
                    <a16:rowId xmlns:a16="http://schemas.microsoft.com/office/drawing/2014/main" xmlns="" val="598621878"/>
                  </a:ext>
                </a:extLst>
              </a:tr>
              <a:tr h="979714">
                <a:tc>
                  <a:txBody>
                    <a:bodyPr/>
                    <a:lstStyle/>
                    <a:p>
                      <a:endParaRPr lang="ru-RU"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F9900"/>
                    </a:solidFill>
                  </a:tcPr>
                </a:tc>
                <a:tc>
                  <a:txBody>
                    <a:bodyPr/>
                    <a:lstStyle/>
                    <a:p>
                      <a:endParaRPr lang="ru-RU"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FFF00"/>
                    </a:solidFill>
                  </a:tcPr>
                </a:tc>
                <a:tc>
                  <a:txBody>
                    <a:bodyPr/>
                    <a:lstStyle/>
                    <a:p>
                      <a:endParaRPr lang="ru-RU"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00B050"/>
                    </a:solidFill>
                  </a:tcPr>
                </a:tc>
                <a:tc>
                  <a:txBody>
                    <a:bodyPr/>
                    <a:lstStyle/>
                    <a:p>
                      <a:endParaRPr lang="ru-RU"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00B0F0"/>
                    </a:solidFill>
                  </a:tcPr>
                </a:tc>
                <a:tc>
                  <a:txBody>
                    <a:bodyPr/>
                    <a:lstStyle/>
                    <a:p>
                      <a:endParaRPr lang="ru-RU"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0000FF"/>
                    </a:solidFill>
                  </a:tcPr>
                </a:tc>
                <a:tc>
                  <a:txBody>
                    <a:bodyPr/>
                    <a:lstStyle/>
                    <a:p>
                      <a:endParaRPr lang="ru-RU"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7030A0"/>
                    </a:solidFill>
                  </a:tcPr>
                </a:tc>
                <a:tc>
                  <a:txBody>
                    <a:bodyPr/>
                    <a:lstStyle/>
                    <a:p>
                      <a:endParaRPr lang="ru-RU"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F0000"/>
                    </a:solidFill>
                  </a:tcPr>
                </a:tc>
                <a:extLst>
                  <a:ext uri="{0D108BD9-81ED-4DB2-BD59-A6C34878D82A}">
                    <a16:rowId xmlns:a16="http://schemas.microsoft.com/office/drawing/2014/main" xmlns="" val="3855273915"/>
                  </a:ext>
                </a:extLst>
              </a:tr>
              <a:tr h="979714">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FF0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B05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B0F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00FF"/>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7030A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0000"/>
                    </a:solidFill>
                  </a:tcPr>
                </a:tc>
                <a:tc>
                  <a:txBody>
                    <a:bodyPr/>
                    <a:lstStyle/>
                    <a:p>
                      <a:pPr marL="0" algn="l" defTabSz="1219261" rtl="0" eaLnBrk="1" latinLnBrk="0" hangingPunct="1"/>
                      <a:endParaRPr lang="ru-RU" sz="2400" b="1" kern="1200" dirty="0">
                        <a:solidFill>
                          <a:schemeClr val="lt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9900"/>
                    </a:solidFill>
                  </a:tcPr>
                </a:tc>
                <a:extLst>
                  <a:ext uri="{0D108BD9-81ED-4DB2-BD59-A6C34878D82A}">
                    <a16:rowId xmlns:a16="http://schemas.microsoft.com/office/drawing/2014/main" xmlns="" val="375609911"/>
                  </a:ext>
                </a:extLst>
              </a:tr>
              <a:tr h="979714">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B05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B0F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00FF"/>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7030A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000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990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xmlns="" val="1927449292"/>
                  </a:ext>
                </a:extLst>
              </a:tr>
              <a:tr h="979714">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B0F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00FF"/>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7030A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000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990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FF0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xmlns="" val="72745010"/>
                  </a:ext>
                </a:extLst>
              </a:tr>
              <a:tr h="979714">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00FF"/>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7030A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000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990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FF0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B05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xmlns="" val="2001805706"/>
                  </a:ext>
                </a:extLst>
              </a:tr>
              <a:tr h="979714">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7030A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000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990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FF0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B05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B0F0"/>
                    </a:solidFill>
                  </a:tcPr>
                </a:tc>
                <a:tc>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00FF"/>
                    </a:solidFill>
                  </a:tcPr>
                </a:tc>
                <a:extLst>
                  <a:ext uri="{0D108BD9-81ED-4DB2-BD59-A6C34878D82A}">
                    <a16:rowId xmlns:a16="http://schemas.microsoft.com/office/drawing/2014/main" xmlns="" val="3319549645"/>
                  </a:ext>
                </a:extLst>
              </a:tr>
            </a:tbl>
          </a:graphicData>
        </a:graphic>
      </p:graphicFrame>
      <p:sp>
        <p:nvSpPr>
          <p:cNvPr id="8" name="Прямоугольник 7">
            <a:extLst>
              <a:ext uri="{FF2B5EF4-FFF2-40B4-BE49-F238E27FC236}">
                <a16:creationId xmlns:a16="http://schemas.microsoft.com/office/drawing/2014/main" xmlns="" id="{5763CD3E-6158-4586-9343-E2F7F672C460}"/>
              </a:ext>
            </a:extLst>
          </p:cNvPr>
          <p:cNvSpPr/>
          <p:nvPr/>
        </p:nvSpPr>
        <p:spPr>
          <a:xfrm>
            <a:off x="0" y="0"/>
            <a:ext cx="12192000" cy="6858000"/>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err="1">
              <a:solidFill>
                <a:schemeClr val="tx1"/>
              </a:solidFill>
            </a:endParaRPr>
          </a:p>
        </p:txBody>
      </p:sp>
      <p:pic>
        <p:nvPicPr>
          <p:cNvPr id="6" name="Рисунок 5">
            <a:extLst>
              <a:ext uri="{FF2B5EF4-FFF2-40B4-BE49-F238E27FC236}">
                <a16:creationId xmlns:a16="http://schemas.microsoft.com/office/drawing/2014/main" xmlns="" id="{CCE03F29-4721-430C-8892-45D89B078F61}"/>
              </a:ext>
            </a:extLst>
          </p:cNvPr>
          <p:cNvPicPr>
            <a:picLocks noChangeAspect="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35192" y="179110"/>
            <a:ext cx="955052" cy="477526"/>
          </a:xfrm>
          <a:prstGeom prst="rect">
            <a:avLst/>
          </a:prstGeom>
        </p:spPr>
      </p:pic>
    </p:spTree>
    <p:extLst>
      <p:ext uri="{BB962C8B-B14F-4D97-AF65-F5344CB8AC3E}">
        <p14:creationId xmlns:p14="http://schemas.microsoft.com/office/powerpoint/2010/main" val="20119700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9CF0858D-B1A1-4BE3-8562-C6F272BD5C0C}"/>
              </a:ext>
            </a:extLst>
          </p:cNvPr>
          <p:cNvSpPr/>
          <p:nvPr/>
        </p:nvSpPr>
        <p:spPr>
          <a:xfrm>
            <a:off x="0" y="0"/>
            <a:ext cx="6096000" cy="685800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err="1">
              <a:solidFill>
                <a:schemeClr val="tx1"/>
              </a:solidFill>
            </a:endParaRPr>
          </a:p>
        </p:txBody>
      </p:sp>
      <p:sp>
        <p:nvSpPr>
          <p:cNvPr id="12" name="Прямоугольник 11">
            <a:extLst>
              <a:ext uri="{FF2B5EF4-FFF2-40B4-BE49-F238E27FC236}">
                <a16:creationId xmlns:a16="http://schemas.microsoft.com/office/drawing/2014/main" xmlns="" id="{2F8D6E24-5586-4744-B4CE-5DE32D558CA7}"/>
              </a:ext>
            </a:extLst>
          </p:cNvPr>
          <p:cNvSpPr/>
          <p:nvPr/>
        </p:nvSpPr>
        <p:spPr>
          <a:xfrm>
            <a:off x="6096000" y="0"/>
            <a:ext cx="6096000" cy="685800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err="1">
              <a:solidFill>
                <a:schemeClr val="tx1"/>
              </a:solidFill>
            </a:endParaRPr>
          </a:p>
        </p:txBody>
      </p:sp>
      <p:sp>
        <p:nvSpPr>
          <p:cNvPr id="13" name="Прямоугольник 12">
            <a:extLst>
              <a:ext uri="{FF2B5EF4-FFF2-40B4-BE49-F238E27FC236}">
                <a16:creationId xmlns:a16="http://schemas.microsoft.com/office/drawing/2014/main" xmlns="" id="{629420AB-78F5-4B5E-BEF7-F16C05E41C0F}"/>
              </a:ext>
            </a:extLst>
          </p:cNvPr>
          <p:cNvSpPr/>
          <p:nvPr/>
        </p:nvSpPr>
        <p:spPr>
          <a:xfrm rot="5400000">
            <a:off x="2349500" y="125314"/>
            <a:ext cx="1397000" cy="1968500"/>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700" b="1" dirty="0">
                <a:solidFill>
                  <a:srgbClr val="FF0000"/>
                </a:solidFill>
              </a:rPr>
              <a:t>!</a:t>
            </a:r>
          </a:p>
        </p:txBody>
      </p:sp>
      <p:pic>
        <p:nvPicPr>
          <p:cNvPr id="4" name="Рисунок 3">
            <a:extLst>
              <a:ext uri="{FF2B5EF4-FFF2-40B4-BE49-F238E27FC236}">
                <a16:creationId xmlns:a16="http://schemas.microsoft.com/office/drawing/2014/main" xmlns="" id="{9E3D4EBD-A131-44EE-A0A7-B8A0B649F108}"/>
              </a:ext>
            </a:extLst>
          </p:cNvPr>
          <p:cNvPicPr>
            <a:picLocks noChangeAspect="1"/>
          </p:cNvPicPr>
          <p:nvPr/>
        </p:nvPicPr>
        <p:blipFill>
          <a:blip r:embed="rId2">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rot="5400000">
            <a:off x="1333145" y="2219128"/>
            <a:ext cx="3949700" cy="3949700"/>
          </a:xfrm>
          <a:prstGeom prst="rect">
            <a:avLst/>
          </a:prstGeom>
        </p:spPr>
      </p:pic>
      <p:sp>
        <p:nvSpPr>
          <p:cNvPr id="10" name="Прямоугольник 9">
            <a:extLst>
              <a:ext uri="{FF2B5EF4-FFF2-40B4-BE49-F238E27FC236}">
                <a16:creationId xmlns:a16="http://schemas.microsoft.com/office/drawing/2014/main" xmlns="" id="{F8D7D73F-0271-4328-8953-9770797D0298}"/>
              </a:ext>
            </a:extLst>
          </p:cNvPr>
          <p:cNvSpPr/>
          <p:nvPr/>
        </p:nvSpPr>
        <p:spPr>
          <a:xfrm rot="5400000">
            <a:off x="8330874" y="125314"/>
            <a:ext cx="1397000" cy="1968500"/>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700" b="1" dirty="0">
                <a:solidFill>
                  <a:srgbClr val="FF0000"/>
                </a:solidFill>
              </a:rPr>
              <a:t>!</a:t>
            </a:r>
          </a:p>
        </p:txBody>
      </p:sp>
      <p:pic>
        <p:nvPicPr>
          <p:cNvPr id="17" name="Рисунок 16">
            <a:extLst>
              <a:ext uri="{FF2B5EF4-FFF2-40B4-BE49-F238E27FC236}">
                <a16:creationId xmlns:a16="http://schemas.microsoft.com/office/drawing/2014/main" xmlns="" id="{107E095C-A9C3-4DF4-8DC8-2AE6AEAA7DF0}"/>
              </a:ext>
            </a:extLst>
          </p:cNvPr>
          <p:cNvPicPr>
            <a:picLocks noChangeAspect="1"/>
          </p:cNvPicPr>
          <p:nvPr/>
        </p:nvPicPr>
        <p:blipFill>
          <a:blip r:embed="rId3">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rot="5603617">
            <a:off x="6756192" y="1806169"/>
            <a:ext cx="4775616" cy="4775616"/>
          </a:xfrm>
          <a:prstGeom prst="rect">
            <a:avLst/>
          </a:prstGeom>
        </p:spPr>
      </p:pic>
    </p:spTree>
    <p:extLst>
      <p:ext uri="{BB962C8B-B14F-4D97-AF65-F5344CB8AC3E}">
        <p14:creationId xmlns:p14="http://schemas.microsoft.com/office/powerpoint/2010/main" val="368203839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NAME" val="1DoubleBoat"/>
</p:tagLst>
</file>

<file path=ppt/tags/tag11.xml><?xml version="1.0" encoding="utf-8"?>
<p:tagLst xmlns:a="http://schemas.openxmlformats.org/drawingml/2006/main" xmlns:r="http://schemas.openxmlformats.org/officeDocument/2006/relationships" xmlns:p="http://schemas.openxmlformats.org/presentationml/2006/main">
  <p:tag name="NAME" val="BoundingBox"/>
</p:tagLst>
</file>

<file path=ppt/tags/tag12.xml><?xml version="1.0" encoding="utf-8"?>
<p:tagLst xmlns:a="http://schemas.openxmlformats.org/drawingml/2006/main" xmlns:r="http://schemas.openxmlformats.org/officeDocument/2006/relationships" xmlns:p="http://schemas.openxmlformats.org/presentationml/2006/main">
  <p:tag name="SHAPENAME" val="5. Source"/>
</p:tagLst>
</file>

<file path=ppt/tags/tag13.xml><?xml version="1.0" encoding="utf-8"?>
<p:tagLst xmlns:a="http://schemas.openxmlformats.org/drawingml/2006/main" xmlns:r="http://schemas.openxmlformats.org/officeDocument/2006/relationships" xmlns:p="http://schemas.openxmlformats.org/presentationml/2006/main">
  <p:tag name="NAME" val="Marvintitletrackercircle"/>
</p:tagLst>
</file>

<file path=ppt/tags/tag14.xml><?xml version="1.0" encoding="utf-8"?>
<p:tagLst xmlns:a="http://schemas.openxmlformats.org/drawingml/2006/main" xmlns:r="http://schemas.openxmlformats.org/officeDocument/2006/relationships" xmlns:p="http://schemas.openxmlformats.org/presentationml/2006/main">
  <p:tag name="NAME" val="Marvintitletrackercircle"/>
</p:tagLst>
</file>

<file path=ppt/tags/tag15.xml><?xml version="1.0" encoding="utf-8"?>
<p:tagLst xmlns:a="http://schemas.openxmlformats.org/drawingml/2006/main" xmlns:r="http://schemas.openxmlformats.org/officeDocument/2006/relationships" xmlns:p="http://schemas.openxmlformats.org/presentationml/2006/main">
  <p:tag name="NAME" val="1BoatTopShape"/>
</p:tagLst>
</file>

<file path=ppt/tags/tag16.xml><?xml version="1.0" encoding="utf-8"?>
<p:tagLst xmlns:a="http://schemas.openxmlformats.org/drawingml/2006/main" xmlns:r="http://schemas.openxmlformats.org/officeDocument/2006/relationships" xmlns:p="http://schemas.openxmlformats.org/presentationml/2006/main">
  <p:tag name="NAME" val="1BoatTopText"/>
</p:tagLst>
</file>

<file path=ppt/tags/tag17.xml><?xml version="1.0" encoding="utf-8"?>
<p:tagLst xmlns:a="http://schemas.openxmlformats.org/drawingml/2006/main" xmlns:r="http://schemas.openxmlformats.org/officeDocument/2006/relationships" xmlns:p="http://schemas.openxmlformats.org/presentationml/2006/main">
  <p:tag name="NAME" val="1BoatBottomShape"/>
</p:tagLst>
</file>

<file path=ppt/tags/tag18.xml><?xml version="1.0" encoding="utf-8"?>
<p:tagLst xmlns:a="http://schemas.openxmlformats.org/drawingml/2006/main" xmlns:r="http://schemas.openxmlformats.org/officeDocument/2006/relationships" xmlns:p="http://schemas.openxmlformats.org/presentationml/2006/main">
  <p:tag name="NAME" val="1BoatBottomText"/>
</p:tagLst>
</file>

<file path=ppt/tags/tag19.xml><?xml version="1.0" encoding="utf-8"?>
<p:tagLst xmlns:a="http://schemas.openxmlformats.org/drawingml/2006/main" xmlns:r="http://schemas.openxmlformats.org/officeDocument/2006/relationships" xmlns:p="http://schemas.openxmlformats.org/presentationml/2006/main">
  <p:tag name="NAME" val="SingleBoatShap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dUVaNioeQEy1srSxzx_jYw"/>
</p:tagLst>
</file>

<file path=ppt/tags/tag20.xml><?xml version="1.0" encoding="utf-8"?>
<p:tagLst xmlns:a="http://schemas.openxmlformats.org/drawingml/2006/main" xmlns:r="http://schemas.openxmlformats.org/officeDocument/2006/relationships" xmlns:p="http://schemas.openxmlformats.org/presentationml/2006/main">
  <p:tag name="NAME" val="SingleBoatText"/>
</p:tagLst>
</file>

<file path=ppt/tags/tag21.xml><?xml version="1.0" encoding="utf-8"?>
<p:tagLst xmlns:a="http://schemas.openxmlformats.org/drawingml/2006/main" xmlns:r="http://schemas.openxmlformats.org/officeDocument/2006/relationships" xmlns:p="http://schemas.openxmlformats.org/presentationml/2006/main">
  <p:tag name="NAME" val="Moon"/>
</p:tagLst>
</file>

<file path=ppt/tags/tag22.xml><?xml version="1.0" encoding="utf-8"?>
<p:tagLst xmlns:a="http://schemas.openxmlformats.org/drawingml/2006/main" xmlns:r="http://schemas.openxmlformats.org/officeDocument/2006/relationships" xmlns:p="http://schemas.openxmlformats.org/presentationml/2006/main">
  <p:tag name="NAME" val="Moon"/>
</p:tagLst>
</file>

<file path=ppt/tags/tag23.xml><?xml version="1.0" encoding="utf-8"?>
<p:tagLst xmlns:a="http://schemas.openxmlformats.org/drawingml/2006/main" xmlns:r="http://schemas.openxmlformats.org/officeDocument/2006/relationships" xmlns:p="http://schemas.openxmlformats.org/presentationml/2006/main">
  <p:tag name="NAME" val="Moon"/>
</p:tagLst>
</file>

<file path=ppt/tags/tag24.xml><?xml version="1.0" encoding="utf-8"?>
<p:tagLst xmlns:a="http://schemas.openxmlformats.org/drawingml/2006/main" xmlns:r="http://schemas.openxmlformats.org/officeDocument/2006/relationships" xmlns:p="http://schemas.openxmlformats.org/presentationml/2006/main">
  <p:tag name="NAME" val="Moon"/>
</p:tagLst>
</file>

<file path=ppt/tags/tag25.xml><?xml version="1.0" encoding="utf-8"?>
<p:tagLst xmlns:a="http://schemas.openxmlformats.org/drawingml/2006/main" xmlns:r="http://schemas.openxmlformats.org/officeDocument/2006/relationships" xmlns:p="http://schemas.openxmlformats.org/presentationml/2006/main">
  <p:tag name="NAME" val="Moon"/>
</p:tagLst>
</file>

<file path=ppt/tags/tag26.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27.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8.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29.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3.xml><?xml version="1.0" encoding="utf-8"?>
<p:tagLst xmlns:a="http://schemas.openxmlformats.org/drawingml/2006/main" xmlns:r="http://schemas.openxmlformats.org/officeDocument/2006/relationships" xmlns:p="http://schemas.openxmlformats.org/presentationml/2006/main">
  <p:tag name="NAME" val="DirArrow"/>
  <p:tag name="TYPE" val="McK DirArrow"/>
</p:tagLst>
</file>

<file path=ppt/tags/tag30.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3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2.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33.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34.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35.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z6uegTCgRWO_36p.38OvrA"/>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140_9VlK3ZteJMWQ807xFA"/>
</p:tagLst>
</file>

<file path=ppt/tags/tag4.xml><?xml version="1.0" encoding="utf-8"?>
<p:tagLst xmlns:a="http://schemas.openxmlformats.org/drawingml/2006/main" xmlns:r="http://schemas.openxmlformats.org/officeDocument/2006/relationships" xmlns:p="http://schemas.openxmlformats.org/presentationml/2006/main">
  <p:tag name="NAME" val="Bracket"/>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phKzauPLVPfPAlKqOAWCeg"/>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5tNN_OdVRnC_8Tatiiw6bA"/>
</p:tagLst>
</file>

<file path=ppt/tags/tag44.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5.xml><?xml version="1.0" encoding="utf-8"?>
<p:tagLst xmlns:a="http://schemas.openxmlformats.org/drawingml/2006/main" xmlns:r="http://schemas.openxmlformats.org/officeDocument/2006/relationships" xmlns:p="http://schemas.openxmlformats.org/presentationml/2006/main">
  <p:tag name="SHAPENAME" val="3. Subtitle"/>
</p:tagLst>
</file>

<file path=ppt/tags/tag46.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47.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48.xml><?xml version="1.0" encoding="utf-8"?>
<p:tagLst xmlns:a="http://schemas.openxmlformats.org/drawingml/2006/main" xmlns:r="http://schemas.openxmlformats.org/officeDocument/2006/relationships" xmlns:p="http://schemas.openxmlformats.org/presentationml/2006/main">
  <p:tag name="SHAPENAME" val="5. Sourc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NAME" val="Moon"/>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7pFD_ko12H_KgJDaj9Xhg"/>
</p:tagLst>
</file>

<file path=ppt/tags/tag6.xml><?xml version="1.0" encoding="utf-8"?>
<p:tagLst xmlns:a="http://schemas.openxmlformats.org/drawingml/2006/main" xmlns:r="http://schemas.openxmlformats.org/officeDocument/2006/relationships" xmlns:p="http://schemas.openxmlformats.org/presentationml/2006/main">
  <p:tag name="NAME" val="SingleChevron"/>
</p:tagLst>
</file>

<file path=ppt/tags/tag7.xml><?xml version="1.0" encoding="utf-8"?>
<p:tagLst xmlns:a="http://schemas.openxmlformats.org/drawingml/2006/main" xmlns:r="http://schemas.openxmlformats.org/officeDocument/2006/relationships" xmlns:p="http://schemas.openxmlformats.org/presentationml/2006/main">
  <p:tag name="NAME" val="DoubleChevron"/>
</p:tagLst>
</file>

<file path=ppt/tags/tag8.xml><?xml version="1.0" encoding="utf-8"?>
<p:tagLst xmlns:a="http://schemas.openxmlformats.org/drawingml/2006/main" xmlns:r="http://schemas.openxmlformats.org/officeDocument/2006/relationships" xmlns:p="http://schemas.openxmlformats.org/presentationml/2006/main">
  <p:tag name="NAME" val="DoubleChevron2"/>
</p:tagLst>
</file>

<file path=ppt/tags/tag9.xml><?xml version="1.0" encoding="utf-8"?>
<p:tagLst xmlns:a="http://schemas.openxmlformats.org/drawingml/2006/main" xmlns:r="http://schemas.openxmlformats.org/officeDocument/2006/relationships" xmlns:p="http://schemas.openxmlformats.org/presentationml/2006/main">
  <p:tag name="NAME" val="SingleBoat"/>
</p:tagLst>
</file>

<file path=ppt/theme/theme1.xml><?xml version="1.0" encoding="utf-8"?>
<a:theme xmlns:a="http://schemas.openxmlformats.org/drawingml/2006/main" name="1_Firm Format - template_Contrast">
  <a:themeElements>
    <a:clrScheme name="открытие">
      <a:dk1>
        <a:srgbClr val="000000"/>
      </a:dk1>
      <a:lt1>
        <a:srgbClr val="FFFFFF"/>
      </a:lt1>
      <a:dk2>
        <a:srgbClr val="2D475D"/>
      </a:dk2>
      <a:lt2>
        <a:srgbClr val="FFFFFF"/>
      </a:lt2>
      <a:accent1>
        <a:srgbClr val="00B3E1"/>
      </a:accent1>
      <a:accent2>
        <a:srgbClr val="2D475D"/>
      </a:accent2>
      <a:accent3>
        <a:srgbClr val="4BF9D7"/>
      </a:accent3>
      <a:accent4>
        <a:srgbClr val="D069AB"/>
      </a:accent4>
      <a:accent5>
        <a:srgbClr val="D0DBE2"/>
      </a:accent5>
      <a:accent6>
        <a:srgbClr val="808080"/>
      </a:accent6>
      <a:hlink>
        <a:srgbClr val="333333"/>
      </a:hlink>
      <a:folHlink>
        <a:srgbClr val="333333"/>
      </a:folHlink>
    </a:clrScheme>
    <a:fontScheme name="Custom 1">
      <a:majorFont>
        <a:latin typeface="Museo Sans Cyrl 500"/>
        <a:ea typeface=""/>
        <a:cs typeface=""/>
      </a:majorFont>
      <a:minorFont>
        <a:latin typeface="Museo Sans Cyrl 100"/>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открытие">
        <a:dk1>
          <a:srgbClr val="000000"/>
        </a:dk1>
        <a:lt1>
          <a:srgbClr val="FFFFFF"/>
        </a:lt1>
        <a:dk2>
          <a:srgbClr val="2D475D"/>
        </a:dk2>
        <a:lt2>
          <a:srgbClr val="FFFFFF"/>
        </a:lt2>
        <a:accent1>
          <a:srgbClr val="00B3E1"/>
        </a:accent1>
        <a:accent2>
          <a:srgbClr val="2D475D"/>
        </a:accent2>
        <a:accent3>
          <a:srgbClr val="4BF9D7"/>
        </a:accent3>
        <a:accent4>
          <a:srgbClr val="D069AB"/>
        </a:accent4>
        <a:accent5>
          <a:srgbClr val="D0DBE2"/>
        </a:accent5>
        <a:accent6>
          <a:srgbClr val="808080"/>
        </a:accent6>
        <a:hlink>
          <a:srgbClr val="006983"/>
        </a:hlink>
        <a:folHlink>
          <a:srgbClr val="333333"/>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tkrytie agile 16x9.potx" id="{29954877-FE9D-4A0B-823C-BB952049D25F}" vid="{12E1F3C3-B4E0-47BE-B8F8-D3EF5CC728A4}"/>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230</TotalTime>
  <Words>94</Words>
  <Application>Microsoft Office PowerPoint</Application>
  <PresentationFormat>Широкоэкранный</PresentationFormat>
  <Paragraphs>24</Paragraphs>
  <Slides>3</Slides>
  <Notes>1</Notes>
  <HiddenSlides>0</HiddenSlides>
  <MMClips>0</MMClips>
  <ScaleCrop>false</ScaleCrop>
  <HeadingPairs>
    <vt:vector size="8" baseType="variant">
      <vt:variant>
        <vt:lpstr>Использованные шрифты</vt:lpstr>
      </vt:variant>
      <vt:variant>
        <vt:i4>9</vt:i4>
      </vt:variant>
      <vt:variant>
        <vt:lpstr>Тема</vt:lpstr>
      </vt:variant>
      <vt:variant>
        <vt:i4>1</vt:i4>
      </vt:variant>
      <vt:variant>
        <vt:lpstr>Внедренные серверы OLE</vt:lpstr>
      </vt:variant>
      <vt:variant>
        <vt:i4>1</vt:i4>
      </vt:variant>
      <vt:variant>
        <vt:lpstr>Заголовки слайдов</vt:lpstr>
      </vt:variant>
      <vt:variant>
        <vt:i4>3</vt:i4>
      </vt:variant>
    </vt:vector>
  </HeadingPairs>
  <TitlesOfParts>
    <vt:vector size="14" baseType="lpstr">
      <vt:lpstr>Arial</vt:lpstr>
      <vt:lpstr>Calibri</vt:lpstr>
      <vt:lpstr>Georgia</vt:lpstr>
      <vt:lpstr>Museo Sans Cyrl 100</vt:lpstr>
      <vt:lpstr>Museo Sans Cyrl 500</vt:lpstr>
      <vt:lpstr>Museo Sans Cyrl 700</vt:lpstr>
      <vt:lpstr>Museo Sans Cyrl 900</vt:lpstr>
      <vt:lpstr>Segoe UI Light</vt:lpstr>
      <vt:lpstr>Times New Roman</vt:lpstr>
      <vt:lpstr>1_Firm Format - template_Contrast</vt:lpstr>
      <vt:lpstr>Слайд think-cell</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Lenovo</dc:creator>
  <cp:lastModifiedBy>Учетная запись Майкрософт</cp:lastModifiedBy>
  <cp:revision>40</cp:revision>
  <dcterms:created xsi:type="dcterms:W3CDTF">2021-06-07T14:00:01Z</dcterms:created>
  <dcterms:modified xsi:type="dcterms:W3CDTF">2021-10-23T18:48:14Z</dcterms:modified>
</cp:coreProperties>
</file>