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75" r:id="rId26"/>
    <p:sldId id="276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accent6">
                <a:lumMod val="60000"/>
                <a:lumOff val="40000"/>
              </a:schemeClr>
            </a:gs>
            <a:gs pos="100000">
              <a:schemeClr val="bg2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3284984"/>
            <a:ext cx="6601544" cy="3240360"/>
          </a:xfrm>
        </p:spPr>
        <p:txBody>
          <a:bodyPr>
            <a:normAutofit/>
          </a:bodyPr>
          <a:lstStyle/>
          <a:p>
            <a:pPr algn="ctr"/>
            <a:r>
              <a:rPr lang="ru-RU" sz="3200" i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Захаров Даниил, спец. 15.02.12, гр. 7</a:t>
            </a:r>
          </a:p>
          <a:p>
            <a:pPr algn="ctr"/>
            <a:endParaRPr lang="ru-RU" sz="3200" i="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i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преподаватель </a:t>
            </a:r>
          </a:p>
          <a:p>
            <a:pPr algn="ctr"/>
            <a:r>
              <a:rPr lang="ru-RU" sz="3200" i="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 Егорова Е.Н</a:t>
            </a:r>
          </a:p>
          <a:p>
            <a:endParaRPr lang="ru-RU" i="0" dirty="0">
              <a:latin typeface="Times New Roman" pitchFamily="18" charset="0"/>
              <a:cs typeface="Times New Roman" pitchFamily="18" charset="0"/>
            </a:endParaRPr>
          </a:p>
          <a:p>
            <a:endParaRPr lang="ru-RU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5689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Использование свойств логарифмических функций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530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04664"/>
            <a:ext cx="77768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Яркость света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410" name="Picture 2" descr="http://www.piligrim.ua/images/db/advice/362_20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20327"/>
            <a:ext cx="7560840" cy="488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5175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.mota.ru/upload/wallpapers/2011/04/24/15/01/25264/B73fTeiQ1O-1366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84887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880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60840" cy="1800200"/>
          </a:xfrm>
        </p:spPr>
        <p:txBody>
          <a:bodyPr/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Преобразованная возрождаюсь вновь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34834"/>
            <a:ext cx="4464496" cy="4572508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</a:rPr>
              <a:t>Логарифмическая спираль- плоская кривая, описываемая точкой, движущейся по прямой, которая вращается около одной из всех точек О так, что логарифм расстояния движущейся точки от полюса изменяется пропорционально углу поворота</a:t>
            </a:r>
            <a:endParaRPr lang="ru-RU" sz="2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1503" y="2276872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1406" y="188640"/>
            <a:ext cx="670898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Свойства спирали 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38939"/>
            <a:ext cx="3246689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126" y="4005064"/>
            <a:ext cx="3168352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38939"/>
            <a:ext cx="3246689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8828" y="4005064"/>
            <a:ext cx="3199865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234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331236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51453"/>
            <a:ext cx="85324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Логарифмическая спираль в технике. </a:t>
            </a:r>
            <a:b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</a:b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Вращающиеся ножи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 descr="http://dsmarket.com.ua/upload/images/honda_de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57301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5158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656896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Гидротехника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 descr="http://novostienergetiki.ru/wp-content/uploads/2012/11/Saratovskaya-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404" y="1525141"/>
            <a:ext cx="5328592" cy="459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76872"/>
            <a:ext cx="318958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941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243" y="1863793"/>
            <a:ext cx="3934753" cy="3194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572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096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762000" y="762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62000" y="93518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066800" y="1066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1219200" y="1219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524000" y="152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1676400" y="1676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1828800" y="18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1981200" y="1981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264" name="Rectangle 15"/>
          <p:cNvSpPr>
            <a:spLocks noChangeArrowheads="1"/>
          </p:cNvSpPr>
          <p:nvPr/>
        </p:nvSpPr>
        <p:spPr bwMode="auto">
          <a:xfrm>
            <a:off x="2133600" y="2133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265" name="Прямоугольник 11264"/>
          <p:cNvSpPr/>
          <p:nvPr/>
        </p:nvSpPr>
        <p:spPr>
          <a:xfrm>
            <a:off x="609600" y="473517"/>
            <a:ext cx="74907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Зубчатые колеса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ytcmakina.com/img/disl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5391" y="1863793"/>
            <a:ext cx="40957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308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Логарифмическая спираль в</a:t>
            </a:r>
          </a:p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рироде. Раковины </a:t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моллюск.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338" name="Picture 2" descr="http://www.bernardinai.lt/file/bf5e4e1159d8dc4228988bcd2a8498a387c63809_arti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012" y="2568972"/>
            <a:ext cx="3505892" cy="26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open.az/uploads/posts/2009-02/1234600111_800px-shells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68972"/>
            <a:ext cx="4737745" cy="381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1586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2007-05.photosight.ru/04/2068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74441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tdyh-v-alushte.com/uploads/posts/2011-10/1317813321_dendrozoopark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672408" cy="380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9" y="260648"/>
            <a:ext cx="799288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Рога животных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429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8820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Расположение семечек в подсолнухе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6" name="Picture 10" descr="http://img-fotki.yandex.ru/get/4414/92781726.2e/0_5660c_5e76f068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14974"/>
            <a:ext cx="3672408" cy="458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mathsstar.files.wordpress.com/2011/01/fibonacc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4907" y="2636912"/>
            <a:ext cx="4464496" cy="368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062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43608" y="1124744"/>
            <a:ext cx="6637352" cy="4306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 хочу знать </a:t>
            </a:r>
          </a:p>
          <a:p>
            <a:pPr marL="0" indent="0" algn="ctr">
              <a:buNone/>
            </a:pPr>
            <a:endParaRPr lang="ru-RU" sz="3600" b="1" i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b="1" i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Логарифм, что это?</a:t>
            </a:r>
            <a:endParaRPr lang="ru-RU" sz="4000" b="1" i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8216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-fotki.yandex.ru/get/4714/130283026.93/0_6915b_fb849240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16" y="1916832"/>
            <a:ext cx="36004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-fotki.yandex.ru/get/3300/smgs.4/0_1d226_505110ff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977"/>
            <a:ext cx="3213348" cy="466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4783" y="404664"/>
            <a:ext cx="753443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растительном мире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00847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ufolog.ru/files/main/pict_ad1cc57bd1a44803abf7b2a7d8b44d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393385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po4emu.ru/5.Jivotnie/45518929_pautina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3832"/>
            <a:ext cx="3528392" cy="416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784887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Паутина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44933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-bat.ru/wp-content/uploads/2012/08/m33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7280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16632"/>
            <a:ext cx="867645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Галактика м 33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505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s416219.userapi.com/v416219079/8e8/RiKkEQPhPy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7907" y="1942966"/>
            <a:ext cx="70567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Галактика солнечной системы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68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ellf.ru/uploads/posts/2008-10/1225384091_hurricanes-9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1265" y="1556792"/>
            <a:ext cx="698477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73422"/>
            <a:ext cx="81369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Природные явления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315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e.trinixy.ru/pics4/20101028/photos_of_weather_phenomena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590" y="548680"/>
            <a:ext cx="7848872" cy="582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61086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orod.tomsk.ru/uploads/33428/1238128788/foto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77686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2066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96136" y="1111970"/>
            <a:ext cx="3651250" cy="2882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Улитка является органом, воспринимающим  звук, в котором самой природой заложена.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292" name="Picture 4" descr="http://www.orlonline.ro/wp-content/uploads/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0716" y="4031169"/>
            <a:ext cx="3744416" cy="26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4824" y="188640"/>
            <a:ext cx="8997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Строение человеческого уха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www.krainamriy.org/photos/userfiles/image/uh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66873"/>
            <a:ext cx="50405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6573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6409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Строение внутреннего уха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http://akak.ru/steps/pictures/000/060/041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328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686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irinteresnogo.ru/wp-content/uploads/2012/10/%D0%9C%D0%BE%D1%80%D1%81%D0%BA%D0%B0-%D0%B2%D0%BE%D0%BB%D0%BD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5292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9354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172200" cy="2130552"/>
          </a:xfrm>
        </p:spPr>
        <p:txBody>
          <a:bodyPr/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У меня есть гипотеза 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276872"/>
            <a:ext cx="6172200" cy="374441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Логарифм положительного числа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по основанию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, где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a&gt;0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a *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1, называется показатель степени, в которую надо возвести число а, чтобы получить число Ь.</a:t>
            </a:r>
          </a:p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4800" b="1" i="0" dirty="0" smtClean="0">
                <a:solidFill>
                  <a:schemeClr val="bg1">
                    <a:lumMod val="50000"/>
                  </a:schemeClr>
                </a:solidFill>
              </a:rPr>
              <a:t>Log</a:t>
            </a:r>
            <a:r>
              <a:rPr lang="ru-RU" sz="4800" b="1" i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4800" b="1" i="0" baseline="-250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ru-RU" sz="4800" b="1" i="0" baseline="-25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4800" b="1" i="0" dirty="0" smtClean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ru-RU" sz="4800" b="1" i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4800" b="1" i="0" dirty="0" smtClean="0">
                <a:solidFill>
                  <a:schemeClr val="bg1">
                    <a:lumMod val="50000"/>
                  </a:schemeClr>
                </a:solidFill>
              </a:rPr>
              <a:t>=</a:t>
            </a:r>
            <a:r>
              <a:rPr lang="ru-RU" sz="4800" b="1" i="0" dirty="0" smtClean="0">
                <a:solidFill>
                  <a:schemeClr val="bg1">
                    <a:lumMod val="50000"/>
                  </a:schemeClr>
                </a:solidFill>
              </a:rPr>
              <a:t>п</a:t>
            </a:r>
            <a:r>
              <a:rPr lang="en-US" sz="4800" b="1" i="0" dirty="0" smtClean="0">
                <a:solidFill>
                  <a:schemeClr val="bg1">
                    <a:lumMod val="50000"/>
                  </a:schemeClr>
                </a:solidFill>
              </a:rPr>
              <a:t>; </a:t>
            </a:r>
            <a:r>
              <a:rPr lang="en-US" sz="4800" b="1" i="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ru-RU" sz="4800" b="1" i="0" baseline="30000" dirty="0">
                <a:solidFill>
                  <a:schemeClr val="bg1">
                    <a:lumMod val="50000"/>
                  </a:schemeClr>
                </a:solidFill>
              </a:rPr>
              <a:t>п</a:t>
            </a:r>
            <a:r>
              <a:rPr lang="ru-RU" sz="4800" b="1" i="0" dirty="0">
                <a:solidFill>
                  <a:schemeClr val="bg1">
                    <a:lumMod val="50000"/>
                  </a:schemeClr>
                </a:solidFill>
              </a:rPr>
              <a:t>=</a:t>
            </a:r>
            <a:r>
              <a:rPr lang="en-US" sz="4800" b="1" i="0" dirty="0">
                <a:solidFill>
                  <a:schemeClr val="bg1">
                    <a:lumMod val="50000"/>
                  </a:schemeClr>
                </a:solidFill>
              </a:rPr>
              <a:t>b</a:t>
            </a:r>
            <a:endParaRPr lang="ru-RU" sz="4800" b="1" i="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411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5310/79855262.1f9/0_73f4a_dc11c402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7668"/>
            <a:ext cx="828092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0215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upersadovnik.ru/site_images/00000084/000659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9426"/>
            <a:ext cx="806489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2589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linusik6.narod.ru/photo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56895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573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132856"/>
            <a:ext cx="7848872" cy="432048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Логарифмы применяются в различных  областях </a:t>
            </a:r>
          </a:p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 науки : теория музыки, экономика, психология и          физиология, физика, биология, астрономия. </a:t>
            </a:r>
          </a:p>
          <a:p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Логарифм и логарифмические линии присутствуют в окружающем нас мире: клавишные и струнные инструменты, звуки в природе, сияние электрической дуги и блеск звезд, вращающиеся ножи, зубчатые колеса, изгиб трубы, раковины моллюсков,  строение галактики.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624" y="116632"/>
            <a:ext cx="84969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результате исследования я пришла к выводу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2067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7920880" cy="5112568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Ш.А. Алимов « Алгебра и начала анализа» 10-11, учебник.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А.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</a:rPr>
              <a:t>И.Азевич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«Двадцать уроков гармонии» Москва «Школа- Пресс»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Большая Советская Энциклопедия.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</a:rPr>
              <a:t>Транцендентные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кривые.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Н.Я.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</a:rPr>
              <a:t>Виленкин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« Функции в природе» журнал «Мир знаний».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Энциклопедия « Кирилла и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</a:rPr>
              <a:t>Мифодия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».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Интернет. 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88640"/>
            <a:ext cx="612067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Ресурсы: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81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172200" cy="2130552"/>
          </a:xfrm>
        </p:spPr>
        <p:txBody>
          <a:bodyPr/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Моя цель: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204864"/>
            <a:ext cx="6820272" cy="2570584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Исследовать область применения логарифма.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Исследовать окружающий нас мир и в нем найти присутствие логарифма и логарифмических линий. 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70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390584" cy="2130552"/>
          </a:xfrm>
        </p:spPr>
        <p:txBody>
          <a:bodyPr/>
          <a:lstStyle/>
          <a:p>
            <a:pPr algn="ctr"/>
            <a:r>
              <a:rPr lang="ru-RU" sz="60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План исследования:</a:t>
            </a:r>
            <a:endParaRPr lang="ru-RU" sz="60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556792"/>
            <a:ext cx="6958536" cy="3243808"/>
          </a:xfrm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Сходить в библиотеку и подобрать теоретический материал.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Рассмотреть окружающие нас предметы.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Посетить Интернет.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Создать презентацию на основе выводов. 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461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246568" cy="2130552"/>
          </a:xfrm>
        </p:spPr>
        <p:txBody>
          <a:bodyPr/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Музыка и логарифм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4226412" cy="46085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Играя по  клавишам рояля, вы играете на логарифмах. «Ступени» темперированной хроматической гаммы представляют собой логарифмы этих величин. 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314" name="Picture 2" descr="http://www.music-expert.ru/published/publicdata/WEBASYST/attachments/SC/products_pictures/big/CNT03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404812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609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24936" cy="2130552"/>
          </a:xfrm>
        </p:spPr>
        <p:txBody>
          <a:bodyPr/>
          <a:lstStyle/>
          <a:p>
            <a:pPr algn="ctr"/>
            <a:r>
              <a:rPr lang="ru-RU" sz="5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Логарифмы и ощущения</a:t>
            </a:r>
            <a:endParaRPr lang="ru-RU" sz="54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26" name="Picture 2" descr="http://fgraphiks.narod.ru/pictures/sta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518457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6/62/Starsinthesky.jpg/550px-Starsinthes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4707" y="1628800"/>
            <a:ext cx="3528392" cy="320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766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332656"/>
            <a:ext cx="69847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Громкость шума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362" name="Picture 2" descr="http://prim-tour.ru/images/toursdescriptionspic/tours14099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5" y="1556792"/>
            <a:ext cx="748883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47859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2.foto.rambler.ru/preview/r/668x501/444d5e5c-a468-132b-2110-7fce856e0ab1/%D0%B1%D0%BE%D0%BB%D1%8C%D1%88%D0%BE%D0%B5_%D0%B4%D0%B5%D1%80%D0%B5%D0%B2%D0%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3755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343</TotalTime>
  <Words>373</Words>
  <Application>Microsoft Office PowerPoint</Application>
  <PresentationFormat>Экран (4:3)</PresentationFormat>
  <Paragraphs>58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Tradeshow</vt:lpstr>
      <vt:lpstr>Слайд 1</vt:lpstr>
      <vt:lpstr>Слайд 2</vt:lpstr>
      <vt:lpstr>У меня есть гипотеза </vt:lpstr>
      <vt:lpstr>Моя цель:</vt:lpstr>
      <vt:lpstr>План исследования:</vt:lpstr>
      <vt:lpstr>Музыка и логарифм</vt:lpstr>
      <vt:lpstr>Логарифмы и ощущения</vt:lpstr>
      <vt:lpstr>Слайд 8</vt:lpstr>
      <vt:lpstr>Слайд 9</vt:lpstr>
      <vt:lpstr>Слайд 10</vt:lpstr>
      <vt:lpstr>Слайд 11</vt:lpstr>
      <vt:lpstr>Преобразованная возрождаюсь вновь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Логарифмическая функция в различных областях науки.</dc:title>
  <dc:creator>1111</dc:creator>
  <cp:lastModifiedBy>home</cp:lastModifiedBy>
  <cp:revision>41</cp:revision>
  <dcterms:created xsi:type="dcterms:W3CDTF">2013-02-08T17:25:32Z</dcterms:created>
  <dcterms:modified xsi:type="dcterms:W3CDTF">2021-10-23T11:14:19Z</dcterms:modified>
</cp:coreProperties>
</file>