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2" r:id="rId8"/>
    <p:sldId id="265" r:id="rId9"/>
    <p:sldId id="266" r:id="rId10"/>
    <p:sldId id="263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5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11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8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5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5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81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29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98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9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80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90CDA-768F-4469-9368-237344353990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2E86-8812-41A6-8224-E90E81EA2B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45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обобщения по теме: «Ботаника – наука о растениях»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Небольсина</a:t>
            </a:r>
            <a:r>
              <a:rPr lang="ru-RU" dirty="0" smtClean="0"/>
              <a:t>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403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5513" y="218661"/>
            <a:ext cx="638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Биологический диктант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78296" y="671691"/>
            <a:ext cx="115691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</a:t>
            </a:r>
            <a:r>
              <a:rPr lang="ru-RU" sz="3600" dirty="0"/>
              <a:t>) клетка – это основная единица всего …</a:t>
            </a:r>
          </a:p>
          <a:p>
            <a:r>
              <a:rPr lang="ru-RU" sz="3600" dirty="0"/>
              <a:t>2) Движение … обеспечивает нужными веществами все части клетки.</a:t>
            </a:r>
          </a:p>
          <a:p>
            <a:r>
              <a:rPr lang="ru-RU" sz="3600" dirty="0"/>
              <a:t>3) Рост клетки – это увеличение ….</a:t>
            </a:r>
          </a:p>
          <a:p>
            <a:r>
              <a:rPr lang="ru-RU" sz="3600" dirty="0"/>
              <a:t>4) процесс размножения клетки называют …</a:t>
            </a:r>
          </a:p>
          <a:p>
            <a:r>
              <a:rPr lang="ru-RU" sz="3600" dirty="0"/>
              <a:t>5) в одноклеточных организмах клетки выполняют функции  …   …</a:t>
            </a:r>
          </a:p>
          <a:p>
            <a:r>
              <a:rPr lang="ru-RU" sz="3600" dirty="0"/>
              <a:t>6) В многоклеточном организме клеток много, они разные по размерам, …, ….</a:t>
            </a:r>
          </a:p>
          <a:p>
            <a:r>
              <a:rPr lang="ru-RU" sz="3600" dirty="0"/>
              <a:t>7) Во всех клетках происходят процессы дыхания, питания, роста, …, …, выделения.</a:t>
            </a:r>
          </a:p>
        </p:txBody>
      </p:sp>
    </p:spTree>
    <p:extLst>
      <p:ext uri="{BB962C8B-B14F-4D97-AF65-F5344CB8AC3E}">
        <p14:creationId xmlns:p14="http://schemas.microsoft.com/office/powerpoint/2010/main" val="22729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226" y="516835"/>
            <a:ext cx="111715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dirty="0" smtClean="0"/>
              <a:t>1. живого</a:t>
            </a:r>
            <a:endParaRPr lang="ru-RU" sz="4800" dirty="0"/>
          </a:p>
          <a:p>
            <a:pPr lvl="0"/>
            <a:r>
              <a:rPr lang="ru-RU" sz="4800" dirty="0" smtClean="0"/>
              <a:t>2. цитоплазмы</a:t>
            </a:r>
            <a:endParaRPr lang="ru-RU" sz="4800" dirty="0"/>
          </a:p>
          <a:p>
            <a:pPr lvl="0"/>
            <a:r>
              <a:rPr lang="ru-RU" sz="4800" dirty="0" smtClean="0"/>
              <a:t>3. размеров</a:t>
            </a:r>
            <a:endParaRPr lang="ru-RU" sz="4800" dirty="0"/>
          </a:p>
          <a:p>
            <a:pPr lvl="0"/>
            <a:r>
              <a:rPr lang="ru-RU" sz="4800" dirty="0" smtClean="0"/>
              <a:t>4. делением</a:t>
            </a:r>
            <a:endParaRPr lang="ru-RU" sz="4800" dirty="0"/>
          </a:p>
          <a:p>
            <a:pPr lvl="0"/>
            <a:r>
              <a:rPr lang="ru-RU" sz="4800" dirty="0" smtClean="0"/>
              <a:t>5. целого </a:t>
            </a:r>
            <a:r>
              <a:rPr lang="ru-RU" sz="4800" dirty="0"/>
              <a:t>(единого) организма</a:t>
            </a:r>
          </a:p>
          <a:p>
            <a:pPr lvl="0"/>
            <a:r>
              <a:rPr lang="ru-RU" sz="4800" dirty="0" smtClean="0"/>
              <a:t>6.форме</a:t>
            </a:r>
            <a:r>
              <a:rPr lang="ru-RU" sz="4800" dirty="0"/>
              <a:t>, функциям</a:t>
            </a:r>
          </a:p>
          <a:p>
            <a:pPr lvl="0"/>
            <a:r>
              <a:rPr lang="ru-RU" sz="4800" dirty="0" smtClean="0"/>
              <a:t>7. развития</a:t>
            </a:r>
            <a:r>
              <a:rPr lang="ru-RU" sz="4800" dirty="0"/>
              <a:t>, размножения</a:t>
            </a:r>
          </a:p>
        </p:txBody>
      </p:sp>
    </p:spTree>
    <p:extLst>
      <p:ext uri="{BB962C8B-B14F-4D97-AF65-F5344CB8AC3E}">
        <p14:creationId xmlns:p14="http://schemas.microsoft.com/office/powerpoint/2010/main" val="25436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688" y="337930"/>
            <a:ext cx="1111194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/>
              <a:t>Разминка.</a:t>
            </a:r>
            <a:endParaRPr lang="ru-RU" sz="2800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Какие растительные организмы относят к высшим и почему?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Какие организмы относят к низшим и почему?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Приведите примеры групп высших и низших организмов.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Какие растения называют дикорастущими?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Какие растения называют культурными?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Какие растения называют декоративными?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Перечислите вегетативные органы высших растений.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8) Перечислите генеративные части высших растений.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9) Почему растения относят к живым организмам?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10) В чём особенность растительных организмов?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9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064220"/>
              </p:ext>
            </p:extLst>
          </p:nvPr>
        </p:nvGraphicFramePr>
        <p:xfrm>
          <a:off x="278296" y="-17623"/>
          <a:ext cx="11913704" cy="7135956"/>
        </p:xfrm>
        <a:graphic>
          <a:graphicData uri="http://schemas.openxmlformats.org/drawingml/2006/table">
            <a:tbl>
              <a:tblPr firstRow="1" firstCol="1" bandRow="1"/>
              <a:tblGrid>
                <a:gridCol w="8603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царство растений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Ботаника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4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взаимосвязь организма и окружающей среды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многообразие живых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Классифицирует живые организмы на группы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Систематика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внешнее строение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Морфология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внутреннее строение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Анатомия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царство грибов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Микология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1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304006"/>
              </p:ext>
            </p:extLst>
          </p:nvPr>
        </p:nvGraphicFramePr>
        <p:xfrm>
          <a:off x="278296" y="-17623"/>
          <a:ext cx="11913704" cy="7135956"/>
        </p:xfrm>
        <a:graphic>
          <a:graphicData uri="http://schemas.openxmlformats.org/drawingml/2006/table">
            <a:tbl>
              <a:tblPr firstRow="1" firstCol="1" bandRow="1"/>
              <a:tblGrid>
                <a:gridCol w="8603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9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царство растений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4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взаимосвязь организма и окружающей среды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многообразие живых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Классифицирует живые организмы на группы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внешнее строение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внутреннее строение организмов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54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Изучает царство грибов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13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Схе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791" b="-23163"/>
          <a:stretch>
            <a:fillRect/>
          </a:stretch>
        </p:blipFill>
        <p:spPr bwMode="auto">
          <a:xfrm>
            <a:off x="581233" y="904748"/>
            <a:ext cx="10848767" cy="518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6470" y="258417"/>
            <a:ext cx="10853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Привести примеры растений обитающих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3330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хема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5" b="-3931"/>
          <a:stretch>
            <a:fillRect/>
          </a:stretch>
        </p:blipFill>
        <p:spPr bwMode="auto">
          <a:xfrm>
            <a:off x="1550505" y="2882348"/>
            <a:ext cx="9064487" cy="331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5271" y="675861"/>
            <a:ext cx="793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Привести примеры растений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0093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Строение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2"/>
          <a:stretch/>
        </p:blipFill>
        <p:spPr>
          <a:xfrm>
            <a:off x="5587060" y="1472027"/>
            <a:ext cx="6001171" cy="435906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9" t="15069" r="21036" b="4113"/>
          <a:stretch/>
        </p:blipFill>
        <p:spPr>
          <a:xfrm>
            <a:off x="603769" y="1472027"/>
            <a:ext cx="4228485" cy="4704936"/>
          </a:xfrm>
        </p:spPr>
      </p:pic>
    </p:spTree>
    <p:extLst>
      <p:ext uri="{BB962C8B-B14F-4D97-AF65-F5344CB8AC3E}">
        <p14:creationId xmlns:p14="http://schemas.microsoft.com/office/powerpoint/2010/main" val="275183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28604"/>
              </p:ext>
            </p:extLst>
          </p:nvPr>
        </p:nvGraphicFramePr>
        <p:xfrm>
          <a:off x="0" y="0"/>
          <a:ext cx="12192000" cy="666706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38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10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36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Ткань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строения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5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Поводящая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Механическая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1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Покровная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0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12192000" cy="703559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38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10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36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Ткань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строения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Функции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Клетки с большим содержанием хлорофилла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Процесс фотосинтеза – образование органических веществ и кислорода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5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Поводящая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Длинные клетки, с порами и отверстиями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питательных веществ по растению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Механическая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Клетки с очень прочными целлюлозными оболочками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Придаёт прочность некоторым органам растений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73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Образовательная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Плотно лежащие клетки, постоянно делятся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Образование новых клеток различных тканей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1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Покровная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Прозрачные клетки, сомкнутые между собой, с тонкими оболочками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Защищает снаружи все органы растения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47" marR="49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34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355</Words>
  <Application>Microsoft Office PowerPoint</Application>
  <PresentationFormat>Широкоэкранный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Урок обобщения по теме: «Ботаника – наука о растениях»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AdminVVR</dc:creator>
  <cp:lastModifiedBy>Кабинет 16</cp:lastModifiedBy>
  <cp:revision>7</cp:revision>
  <dcterms:created xsi:type="dcterms:W3CDTF">2021-10-11T19:11:03Z</dcterms:created>
  <dcterms:modified xsi:type="dcterms:W3CDTF">2021-10-23T16:00:42Z</dcterms:modified>
</cp:coreProperties>
</file>