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0" r:id="rId4"/>
    <p:sldId id="271" r:id="rId5"/>
    <p:sldId id="279" r:id="rId6"/>
    <p:sldId id="272" r:id="rId7"/>
    <p:sldId id="273" r:id="rId8"/>
    <p:sldId id="27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89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F9CF-F82C-4A39-BA67-D1378578BF0B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C51F-062C-44FC-B8B1-7AAEB6467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F9CF-F82C-4A39-BA67-D1378578BF0B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C51F-062C-44FC-B8B1-7AAEB6467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F9CF-F82C-4A39-BA67-D1378578BF0B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C51F-062C-44FC-B8B1-7AAEB6467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F9CF-F82C-4A39-BA67-D1378578BF0B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C51F-062C-44FC-B8B1-7AAEB6467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F9CF-F82C-4A39-BA67-D1378578BF0B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C51F-062C-44FC-B8B1-7AAEB6467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F9CF-F82C-4A39-BA67-D1378578BF0B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C51F-062C-44FC-B8B1-7AAEB6467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F9CF-F82C-4A39-BA67-D1378578BF0B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C51F-062C-44FC-B8B1-7AAEB6467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F9CF-F82C-4A39-BA67-D1378578BF0B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C51F-062C-44FC-B8B1-7AAEB6467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F9CF-F82C-4A39-BA67-D1378578BF0B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C51F-062C-44FC-B8B1-7AAEB6467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F9CF-F82C-4A39-BA67-D1378578BF0B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C51F-062C-44FC-B8B1-7AAEB6467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F9CF-F82C-4A39-BA67-D1378578BF0B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AC51F-062C-44FC-B8B1-7AAEB6467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4F9CF-F82C-4A39-BA67-D1378578BF0B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AC51F-062C-44FC-B8B1-7AAEB6467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         </a:t>
            </a:r>
            <a:r>
              <a:rPr lang="ru-RU" sz="3600" dirty="0" smtClean="0"/>
              <a:t>П</a:t>
            </a:r>
            <a:r>
              <a:rPr lang="ru-RU" sz="2400" dirty="0" smtClean="0"/>
              <a:t>одготовила 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             Туманова И.А.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1600" b="1" dirty="0" smtClean="0"/>
              <a:t>Фурманов </a:t>
            </a:r>
            <a:br>
              <a:rPr lang="ru-RU" sz="1600" b="1" dirty="0" smtClean="0"/>
            </a:br>
            <a:r>
              <a:rPr lang="ru-RU" sz="1600" b="1" dirty="0" smtClean="0"/>
              <a:t>2019</a:t>
            </a:r>
            <a:endParaRPr lang="ru-RU" sz="1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1154" y="1628800"/>
            <a:ext cx="5648672" cy="1944216"/>
          </a:xfrm>
        </p:spPr>
        <p:txBody>
          <a:bodyPr>
            <a:normAutofit fontScale="55000" lnSpcReduction="20000"/>
          </a:bodyPr>
          <a:lstStyle/>
          <a:p>
            <a:r>
              <a:rPr lang="ru-RU" sz="4600" b="1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Общие принципы</a:t>
            </a:r>
          </a:p>
          <a:p>
            <a:pPr>
              <a:lnSpc>
                <a:spcPct val="170000"/>
              </a:lnSpc>
            </a:pPr>
            <a:r>
              <a:rPr lang="ru-RU" sz="4600" b="1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 организации </a:t>
            </a:r>
            <a:r>
              <a:rPr lang="ru-RU" sz="4600" b="1" dirty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двигательной активности детей на </a:t>
            </a:r>
            <a:r>
              <a:rPr lang="ru-RU" sz="4600" b="1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прогулке</a:t>
            </a:r>
            <a:endParaRPr lang="ru-RU" sz="4600" b="1" dirty="0">
              <a:solidFill>
                <a:srgbClr val="002060"/>
              </a:solidFill>
              <a:latin typeface="Comic Sans MS" pitchFamily="66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332656"/>
            <a:ext cx="6929437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986" y="692696"/>
            <a:ext cx="1512168" cy="14485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pPr algn="ctr"/>
            <a:endParaRPr lang="ru-RU" b="1" dirty="0" smtClean="0"/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Каждая прогулка для ребенка </a:t>
            </a: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– 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это 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познание окружающей действительности </a:t>
            </a:r>
            <a:endParaRPr lang="ru-RU" sz="20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через 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движения, </a:t>
            </a: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которые 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должны приносить радость</a:t>
            </a:r>
            <a:endParaRPr lang="ru-RU" b="1" i="1" dirty="0" smtClean="0"/>
          </a:p>
          <a:p>
            <a:pPr algn="ctr">
              <a:buNone/>
            </a:pPr>
            <a:endParaRPr lang="ru-RU" b="1" i="1" dirty="0" smtClean="0"/>
          </a:p>
          <a:p>
            <a:endParaRPr lang="ru-RU" dirty="0" smtClean="0"/>
          </a:p>
          <a:p>
            <a:pPr algn="ctr"/>
            <a:endParaRPr lang="ru-RU" b="1" i="1" dirty="0" smtClean="0"/>
          </a:p>
          <a:p>
            <a:endParaRPr lang="ru-RU" dirty="0"/>
          </a:p>
        </p:txBody>
      </p:sp>
      <p:pic>
        <p:nvPicPr>
          <p:cNvPr id="5" name="Рисунок 4" descr="C:\Users\User1\Desktop\туманова\Новая папка\P1070268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492896"/>
            <a:ext cx="2286016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F:\Новая папка\P1060222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6479" y="2996952"/>
            <a:ext cx="2430032" cy="177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585" y="2996952"/>
            <a:ext cx="2273841" cy="1701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pPr lvl="0">
              <a:buNone/>
            </a:pPr>
            <a:endParaRPr lang="en-US" b="1" dirty="0" smtClean="0">
              <a:solidFill>
                <a:srgbClr val="7030A0"/>
              </a:solidFill>
            </a:endParaRPr>
          </a:p>
          <a:p>
            <a:pPr lvl="0">
              <a:buNone/>
            </a:pPr>
            <a:endParaRPr lang="en-US" b="1" dirty="0">
              <a:solidFill>
                <a:srgbClr val="7030A0"/>
              </a:solidFill>
            </a:endParaRPr>
          </a:p>
          <a:p>
            <a:pPr marL="0" indent="0" algn="ctr" fontAlgn="base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организации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двигательной</a:t>
            </a:r>
          </a:p>
          <a:p>
            <a:pPr marL="0" indent="0" algn="ctr" fontAlgn="base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деятельности детей на прогулке</a:t>
            </a:r>
          </a:p>
          <a:p>
            <a:pPr lvl="0" algn="ctr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      </a:t>
            </a:r>
            <a:endParaRPr lang="ru-RU" sz="2000" b="1" dirty="0">
              <a:solidFill>
                <a:srgbClr val="002060"/>
              </a:solidFill>
            </a:endParaRPr>
          </a:p>
          <a:p>
            <a:pPr lvl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216" y="1772816"/>
            <a:ext cx="2127688" cy="15972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1203" y="3078227"/>
            <a:ext cx="2085013" cy="1554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049" y="1589474"/>
            <a:ext cx="2104060" cy="15766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1720" y="3084323"/>
            <a:ext cx="2054530" cy="15424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/>
          </a:bodyPr>
          <a:lstStyle/>
          <a:p>
            <a:pPr lvl="0" algn="ctr">
              <a:buNone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Подвижные  игры и игровые упражнения</a:t>
            </a:r>
          </a:p>
          <a:p>
            <a:pPr lvl="0"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 время прогулки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:\Новая папка\P1070149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9573" y="1506997"/>
            <a:ext cx="2086610" cy="1565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F:\Туманова И.А.(террористка)\P1130379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1398" y="2905998"/>
            <a:ext cx="2150110" cy="161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F:\Туманова И.А.(террористка)\P1130395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326" y="1631457"/>
            <a:ext cx="1924685" cy="1441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F:\Новая папка\P1070132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0011" y="2879467"/>
            <a:ext cx="1983097" cy="16634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2267744" y="1124745"/>
            <a:ext cx="4176464" cy="13064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endParaRPr lang="ru-RU" sz="2800" smtClean="0"/>
          </a:p>
          <a:p>
            <a:pPr>
              <a:buFont typeface="Arial" pitchFamily="34" charset="0"/>
              <a:buNone/>
            </a:pPr>
            <a:endParaRPr lang="ru-RU" dirty="0"/>
          </a:p>
        </p:txBody>
      </p:sp>
      <p:pic>
        <p:nvPicPr>
          <p:cNvPr id="9" name="Рисунок 8" descr="F:\Новая папка\P1070129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187" y="1136592"/>
            <a:ext cx="2171700" cy="16294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F:\Туманова И.А.(террористка)\P1130383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6401" y="3053955"/>
            <a:ext cx="1980486" cy="1628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F:\Туманова И.А.(террористка)\P1130410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8739" y="3189561"/>
            <a:ext cx="2016224" cy="1613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2264" y="3053955"/>
            <a:ext cx="2335213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5290" y="1124745"/>
            <a:ext cx="4524375" cy="1852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5184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 cstate="print"/>
            <a:stretch>
              <a:fillRect/>
            </a:stretch>
          </a:blipFill>
        </p:spPr>
        <p:txBody>
          <a:bodyPr/>
          <a:lstStyle/>
          <a:p>
            <a:pPr lvl="0" algn="ctr">
              <a:buNone/>
            </a:pPr>
            <a:endParaRPr lang="ru-RU" sz="2000" b="1" dirty="0" smtClean="0">
              <a:solidFill>
                <a:srgbClr val="7030A0"/>
              </a:solidFill>
            </a:endParaRPr>
          </a:p>
          <a:p>
            <a:pPr lvl="0" algn="ctr">
              <a:buNone/>
            </a:pPr>
            <a:endParaRPr lang="ru-RU" sz="2000" b="1" dirty="0">
              <a:solidFill>
                <a:srgbClr val="7030A0"/>
              </a:solidFill>
            </a:endParaRPr>
          </a:p>
          <a:p>
            <a:pPr lvl="0" algn="ctr">
              <a:buNone/>
            </a:pPr>
            <a:endParaRPr lang="ru-RU" sz="2000" b="1" dirty="0">
              <a:solidFill>
                <a:srgbClr val="7030A0"/>
              </a:solidFill>
            </a:endParaRPr>
          </a:p>
          <a:p>
            <a:pPr lvl="0" algn="ctr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     Рациональное </a:t>
            </a:r>
            <a:r>
              <a:rPr lang="ru-RU" sz="2000" b="1" dirty="0">
                <a:solidFill>
                  <a:srgbClr val="002060"/>
                </a:solidFill>
              </a:rPr>
              <a:t>использование оборудования и                                                                                       </a:t>
            </a:r>
            <a:r>
              <a:rPr lang="ru-RU" sz="2000" b="1" dirty="0" smtClean="0">
                <a:solidFill>
                  <a:srgbClr val="002060"/>
                </a:solidFill>
              </a:rPr>
              <a:t>инвентаря</a:t>
            </a:r>
            <a:r>
              <a:rPr lang="ru-RU" sz="2000" b="1" dirty="0">
                <a:solidFill>
                  <a:srgbClr val="002060"/>
                </a:solidFill>
              </a:rPr>
              <a:t>, предметов окружающей </a:t>
            </a:r>
            <a:r>
              <a:rPr lang="ru-RU" sz="2000" b="1" dirty="0" smtClean="0">
                <a:solidFill>
                  <a:srgbClr val="002060"/>
                </a:solidFill>
              </a:rPr>
              <a:t>среды.</a:t>
            </a:r>
            <a:endParaRPr lang="ru-RU" sz="2000" b="1" dirty="0">
              <a:solidFill>
                <a:srgbClr val="002060"/>
              </a:solidFill>
            </a:endParaRPr>
          </a:p>
          <a:p>
            <a:pPr lvl="0"/>
            <a:endParaRPr lang="ru-RU" sz="2500" b="1" dirty="0">
              <a:solidFill>
                <a:prstClr val="black"/>
              </a:solidFill>
            </a:endParaRPr>
          </a:p>
          <a:p>
            <a:pPr>
              <a:buNone/>
            </a:pPr>
            <a:endParaRPr lang="ru-RU" b="1" dirty="0"/>
          </a:p>
        </p:txBody>
      </p:sp>
      <p:pic>
        <p:nvPicPr>
          <p:cNvPr id="4" name="Рисунок 3" descr="F:\Новая папка\P107013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101245">
            <a:off x="475207" y="1893179"/>
            <a:ext cx="1723635" cy="14724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F:\Туманова И.А.(террористка)\P1130364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236" y="2063384"/>
            <a:ext cx="2066925" cy="15474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F:\Новая папка\P1050779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1708" y="2151991"/>
            <a:ext cx="2065655" cy="15500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F:\Новая папка\P1060988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830148">
            <a:off x="7176866" y="1554527"/>
            <a:ext cx="1846032" cy="1467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F:\Туманова И.А.(террористка)\P1130362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3059" y="3688959"/>
            <a:ext cx="1927860" cy="14433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39552" y="1066011"/>
            <a:ext cx="7920880" cy="1714917"/>
          </a:xfrm>
        </p:spPr>
        <p:txBody>
          <a:bodyPr>
            <a:normAutofit lnSpcReduction="10000"/>
          </a:bodyPr>
          <a:lstStyle/>
          <a:p>
            <a:pPr indent="0" algn="ctr" fontAlgn="base">
              <a:spcBef>
                <a:spcPts val="1875"/>
              </a:spcBef>
              <a:spcAft>
                <a:spcPts val="2250"/>
              </a:spcAft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Подвижные </a:t>
            </a:r>
            <a:r>
              <a:rPr lang="ru-RU" sz="3000" b="1" dirty="0">
                <a:solidFill>
                  <a:srgbClr val="002060"/>
                </a:solidFill>
                <a:latin typeface="Times New Roman"/>
                <a:ea typeface="Times New Roman"/>
              </a:rPr>
              <a:t>игры и игровые упражнения также являются обязательным компонентом каждой прогулки.</a:t>
            </a:r>
            <a:endParaRPr lang="ru-RU" sz="3000" dirty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F:\Новая папка\P107020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4840" y="3225899"/>
            <a:ext cx="2304256" cy="1560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F:\Новая папка\P1070209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3036462"/>
            <a:ext cx="2232248" cy="17494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F:\Новая папка\P1070153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994" y="2204864"/>
            <a:ext cx="1642110" cy="12370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F:\Туманова И.А.(террористка)\P1130406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2384953"/>
            <a:ext cx="1917700" cy="14357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2692896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Спасибо за внимание</a:t>
            </a:r>
            <a:r>
              <a:rPr lang="ru-RU" sz="4400" dirty="0" smtClean="0"/>
              <a:t>.</a:t>
            </a:r>
            <a:endParaRPr lang="ru-RU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70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Comic Sans MS</vt:lpstr>
      <vt:lpstr>Times New Roman</vt:lpstr>
      <vt:lpstr>Тема Office</vt:lpstr>
      <vt:lpstr>                                                                                        Подготовила                                                            Туманова И.А.    Фурманов  2019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Подготовила Кичатая Л.А.</dc:title>
  <dc:creator>Komp</dc:creator>
  <cp:lastModifiedBy>Кира</cp:lastModifiedBy>
  <cp:revision>54</cp:revision>
  <dcterms:created xsi:type="dcterms:W3CDTF">2016-12-20T17:13:21Z</dcterms:created>
  <dcterms:modified xsi:type="dcterms:W3CDTF">2021-10-23T16:16:37Z</dcterms:modified>
</cp:coreProperties>
</file>