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D60DB-35F5-4A3D-89B7-2B21F7D40CF6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5C5F7-7C82-4F86-9492-BA7004DF6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Обучающее изложение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язык 2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 часть 2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 29 упр. 50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Водяной воробей - оляпка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komotoz.ru/photo/zhivotnye/images/olyapka/olyapka_0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735811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4755"/>
            <a:ext cx="8686800" cy="5483245"/>
          </a:xfrm>
        </p:spPr>
        <p:txBody>
          <a:bodyPr numCol="2">
            <a:normAutofit fontScale="92500" lnSpcReduction="10000"/>
          </a:bodyPr>
          <a:lstStyle/>
          <a:p>
            <a:pPr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  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л.ду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реч.ки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в.дяной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в.р.бей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400" dirty="0" err="1">
                <a:latin typeface="Times New Roman" pitchFamily="18" charset="0"/>
                <a:cs typeface="Times New Roman" pitchFamily="18" charset="0"/>
              </a:rPr>
              <a:t>ляпка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проору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>
              <a:buNone/>
            </a:pP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в.дяного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жуч.ка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5400" dirty="0" err="1">
                <a:latin typeface="Times New Roman" pitchFamily="18" charset="0"/>
                <a:cs typeface="Times New Roman" pitchFamily="18" charset="0"/>
              </a:rPr>
              <a:t>хол.дно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з.мой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пер.я</a:t>
            </a:r>
          </a:p>
          <a:p>
            <a:pPr>
              <a:buNone/>
            </a:pP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ж.ра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41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Обучающее изложение</vt:lpstr>
      <vt:lpstr>Водяной воробей - оляпка</vt:lpstr>
      <vt:lpstr>Словарная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Обучающее изложение</dc:title>
  <dc:creator>денис</dc:creator>
  <cp:lastModifiedBy>денис</cp:lastModifiedBy>
  <cp:revision>3</cp:revision>
  <dcterms:created xsi:type="dcterms:W3CDTF">2020-01-28T18:49:16Z</dcterms:created>
  <dcterms:modified xsi:type="dcterms:W3CDTF">2021-10-23T12:54:37Z</dcterms:modified>
</cp:coreProperties>
</file>