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520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46A60-C1D0-46DF-8CDA-BE7BA6A241E8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D488A-ECC6-42F9-BA3A-31B74A231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Тематическая папка (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лепбук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) «Народы России»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Фотоотчет\IMG_20210225_15401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071678"/>
            <a:ext cx="864399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ru-RU" b="1" dirty="0" smtClean="0"/>
              <a:t>В папке собраны материалы: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4357718" cy="471490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Национальные сорта хлеба:</a:t>
            </a:r>
          </a:p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-п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ознакомить детей с культурой  разных стран.</a:t>
            </a:r>
          </a:p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-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воспитывать уважение  к хлебу и традициям  людей  разной национальности , развивать коммуникативные навыки и познавательные интересы.</a:t>
            </a:r>
          </a:p>
          <a:p>
            <a:pPr algn="l"/>
            <a:endParaRPr lang="ru-RU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 flipH="1">
            <a:off x="4290256" y="1853356"/>
            <a:ext cx="5111474" cy="383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85728"/>
            <a:ext cx="4214810" cy="557216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Национальные узоры, орнаменты: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>-знакомить детей с основными видами орнамента, их значением и назначением. 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517925" y="1160811"/>
            <a:ext cx="5857658" cy="439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357166"/>
            <a:ext cx="4357686" cy="500066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700" b="1" u="sng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  <a:t>Народные музыкальные инструменты: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  <a:t/>
            </a:r>
            <a:b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</a:b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  <a:t>-формировать представление о  музыкальной культуре разных стран и народов,  их традиционных музыкальных  инструментах;</a:t>
            </a:r>
            <a:r>
              <a:rPr lang="ru-RU" sz="2200" b="1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  <a:t>  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  <a:t/>
            </a:r>
            <a:b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</a:b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  <a:t>-обогащать знания детей, закреплять знания детей о  народных инструментах разных стран.</a:t>
            </a:r>
            <a:b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</a:b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  <a:t/>
            </a:r>
            <a:b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</a:b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  <a:t/>
            </a:r>
            <a:b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</a:b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  <a:t> </a:t>
            </a:r>
            <a:b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</a:rPr>
            </a:br>
            <a:endParaRPr lang="ru-RU" sz="2200" dirty="0">
              <a:solidFill>
                <a:schemeClr val="bg2">
                  <a:lumMod val="1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529869" y="1172754"/>
            <a:ext cx="5953205" cy="44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4214810" cy="4643470"/>
          </a:xfrm>
        </p:spPr>
        <p:txBody>
          <a:bodyPr>
            <a:noAutofit/>
          </a:bodyPr>
          <a:lstStyle/>
          <a:p>
            <a:pPr algn="just"/>
            <a:r>
              <a:rPr lang="ru-RU" sz="3200" b="1" u="sng" dirty="0" smtClean="0">
                <a:solidFill>
                  <a:srgbClr val="002060"/>
                </a:solidFill>
                <a:latin typeface="Segoe Print" pitchFamily="2" charset="0"/>
              </a:rPr>
              <a:t>Флаги страны:</a:t>
            </a:r>
            <a:r>
              <a:rPr lang="ru-RU" sz="2800" b="1" dirty="0" smtClean="0">
                <a:solidFill>
                  <a:srgbClr val="002060"/>
                </a:solidFill>
                <a:latin typeface="Segoe Print" pitchFamily="2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Segoe Print" pitchFamily="2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Segoe Print" pitchFamily="2" charset="0"/>
              </a:rPr>
              <a:t>-воспитывать чувство патриотизма; интерес к истории своей страны, своей Республики; чувство любви и гордости за свою Родину.</a:t>
            </a:r>
            <a:br>
              <a:rPr lang="ru-RU" sz="2800" dirty="0" smtClean="0">
                <a:solidFill>
                  <a:srgbClr val="002060"/>
                </a:solidFill>
                <a:latin typeface="Segoe Print" pitchFamily="2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Segoe Print" pitchFamily="2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Segoe Print" pitchFamily="2" charset="0"/>
              </a:rPr>
            </a:br>
            <a:endParaRPr lang="ru-RU" sz="2800" dirty="0">
              <a:solidFill>
                <a:srgbClr val="002060"/>
              </a:solidFill>
              <a:latin typeface="Segoe Print" pitchFamily="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548085" y="1023892"/>
            <a:ext cx="5905307" cy="442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>
                <a:solidFill>
                  <a:srgbClr val="002060"/>
                </a:solidFill>
                <a:latin typeface="Segoe Print" pitchFamily="2" charset="0"/>
              </a:rPr>
              <a:t>Национальный костюм:</a:t>
            </a:r>
            <a:r>
              <a:rPr lang="ru-RU" sz="2200" b="1" dirty="0" smtClean="0">
                <a:solidFill>
                  <a:srgbClr val="002060"/>
                </a:solidFill>
                <a:latin typeface="Segoe Print" pitchFamily="2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Segoe Print" pitchFamily="2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Segoe Print" pitchFamily="2" charset="0"/>
              </a:rPr>
              <a:t>-</a:t>
            </a:r>
            <a:r>
              <a:rPr lang="ru-RU" sz="2200" dirty="0" smtClean="0">
                <a:solidFill>
                  <a:srgbClr val="002060"/>
                </a:solidFill>
                <a:latin typeface="Segoe Print" pitchFamily="2" charset="0"/>
              </a:rPr>
              <a:t>сформировать представление о народных костюмах мира.</a:t>
            </a:r>
            <a:br>
              <a:rPr lang="ru-RU" sz="2200" dirty="0" smtClean="0">
                <a:solidFill>
                  <a:srgbClr val="002060"/>
                </a:solidFill>
                <a:latin typeface="Segoe Print" pitchFamily="2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Segoe Print" pitchFamily="2" charset="0"/>
              </a:rPr>
              <a:t>- познакомить детей с особенностями народных костюмов мира, с разнообразием и повсеместным распространением национального костюма как символа народа, страны.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3000372"/>
            <a:ext cx="7765441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Segoe Print" pitchFamily="2" charset="0"/>
              </a:rPr>
              <a:t>Спасибо за внимание!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000240"/>
            <a:ext cx="840078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Тематическая папка (лепбук) «Народы России»</vt:lpstr>
      <vt:lpstr>В папке собраны материалы: </vt:lpstr>
      <vt:lpstr>Национальные узоры, орнаменты: -знакомить детей с основными видами орнамента, их значением и назначением.      </vt:lpstr>
      <vt:lpstr>  Народные музыкальные инструменты: -формировать представление о  музыкальной культуре разных стран и народов,  их традиционных музыкальных  инструментах;   -обогащать знания детей, закреплять знания детей о  народных инструментах разных стран.     </vt:lpstr>
      <vt:lpstr>Флаги страны: -воспитывать чувство патриотизма; интерес к истории своей страны, своей Республики; чувство любви и гордости за свою Родину.  </vt:lpstr>
      <vt:lpstr>Национальный костюм: -сформировать представление о народных костюмах мира. - познакомить детей с особенностями народных костюмов мира, с разнообразием и повсеместным распространением национального костюма как символа народа, страны.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Тематическая папка (лепбук) «Народы России»</dc:title>
  <dc:creator>user</dc:creator>
  <cp:lastModifiedBy>user</cp:lastModifiedBy>
  <cp:revision>8</cp:revision>
  <dcterms:created xsi:type="dcterms:W3CDTF">2021-10-22T08:25:14Z</dcterms:created>
  <dcterms:modified xsi:type="dcterms:W3CDTF">2021-10-23T06:27:25Z</dcterms:modified>
</cp:coreProperties>
</file>