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71" r:id="rId4"/>
    <p:sldId id="260" r:id="rId5"/>
    <p:sldId id="272" r:id="rId6"/>
    <p:sldId id="261" r:id="rId7"/>
    <p:sldId id="262" r:id="rId8"/>
    <p:sldId id="275" r:id="rId9"/>
    <p:sldId id="263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1706" y="0"/>
            <a:ext cx="11516264" cy="1811547"/>
          </a:xfrm>
        </p:spPr>
        <p:txBody>
          <a:bodyPr rtlCol="0">
            <a:normAutofit/>
          </a:bodyPr>
          <a:lstStyle/>
          <a:p>
            <a:pPr algn="ctr" rtl="0"/>
            <a:r>
              <a:rPr lang="ru" sz="4000" b="1" dirty="0" smtClean="0">
                <a:latin typeface="Century Gothic" panose="020B0502020202020204" pitchFamily="34" charset="0"/>
              </a:rPr>
              <a:t>МДОУ ИРМО «Уриковский детский сад комбинированного вида» филиал №3 «Солнышко»</a:t>
            </a:r>
            <a:endParaRPr lang="ru" sz="4000" b="1" dirty="0"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7976" y="2363637"/>
            <a:ext cx="9859993" cy="4304581"/>
          </a:xfrm>
        </p:spPr>
        <p:txBody>
          <a:bodyPr rtlCol="0">
            <a:normAutofit fontScale="925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0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Презентация </a:t>
            </a:r>
            <a:r>
              <a:rPr lang="ru-RU" sz="3000" b="1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опыта работы «Дидактическая игра </a:t>
            </a:r>
            <a:endParaRPr lang="ru-RU" sz="3000" b="1" dirty="0" smtClean="0">
              <a:solidFill>
                <a:srgbClr val="FF00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0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ru-RU" sz="3000" b="1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Поезд с правильными пассажирами» как  средство стимуляции познавательного развития детей</a:t>
            </a:r>
            <a:r>
              <a:rPr lang="ru-RU" sz="3000" b="1" u="sng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000" b="1" dirty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старшего дошкольного возраста</a:t>
            </a:r>
            <a:r>
              <a:rPr lang="ru-RU" sz="30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800" dirty="0" smtClean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Подготовила: Стромбская </a:t>
            </a:r>
            <a:r>
              <a:rPr lang="ru-RU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Анастасия Андреевна</a:t>
            </a:r>
            <a:r>
              <a:rPr 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Воспитатель группы детей компенсирующей направленности детей с ТНР и ОВЗ </a:t>
            </a:r>
            <a:endParaRPr lang="ru-RU" sz="1800" b="1" dirty="0">
              <a:solidFill>
                <a:schemeClr val="tx2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29396" y="414068"/>
            <a:ext cx="11809562" cy="5567632"/>
          </a:xfrm>
        </p:spPr>
        <p:txBody>
          <a:bodyPr rtlCol="0"/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Игра - ведущий вид деятельности в дошкольном возрасте. Дидактическая игра –  это явление многоплановое и сложное и в то же время очень увлекательное, поэтому является основной формой развития дошкольников.</a:t>
            </a:r>
            <a:endParaRPr lang="ru-RU" sz="2800" dirty="0">
              <a:solidFill>
                <a:schemeClr val="tx2">
                  <a:lumMod val="95000"/>
                  <a:lumOff val="5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rtl="0"/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758" y="2605178"/>
            <a:ext cx="5106837" cy="3579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69012"/>
            <a:ext cx="10058402" cy="1992702"/>
          </a:xfrm>
        </p:spPr>
        <p:txBody>
          <a:bodyPr>
            <a:normAutofit fontScale="90000"/>
          </a:bodyPr>
          <a:lstStyle/>
          <a:p>
            <a:pPr marL="347472" lvl="0" indent="457200">
              <a:lnSpc>
                <a:spcPct val="107000"/>
              </a:lnSpc>
              <a:spcBef>
                <a:spcPts val="1800"/>
              </a:spcBef>
            </a:pPr>
            <a:r>
              <a:rPr lang="ru-RU" sz="2800" dirty="0">
                <a:solidFill>
                  <a:srgbClr val="000000">
                    <a:lumMod val="95000"/>
                    <a:lumOff val="5000"/>
                  </a:srgb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Дидактическая игра «Поезд с правильными пассажирами» - дидактическое многофункциональное пособие. Его можно использовать и как форму обучения, так и в самостоятельной игровой деятельности. </a:t>
            </a:r>
            <a:r>
              <a:rPr lang="ru-RU" sz="2800" dirty="0">
                <a:solidFill>
                  <a:srgbClr val="000000">
                    <a:lumMod val="95000"/>
                    <a:lumOff val="5000"/>
                  </a:srgb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dirty="0">
                <a:solidFill>
                  <a:srgbClr val="000000">
                    <a:lumMod val="95000"/>
                    <a:lumOff val="5000"/>
                  </a:srgb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860" y="1871932"/>
            <a:ext cx="8492706" cy="4873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7079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500332"/>
            <a:ext cx="10770230" cy="5513245"/>
          </a:xfrm>
        </p:spPr>
        <p:txBody>
          <a:bodyPr rtlCol="0">
            <a:norm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Цель игры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– создание условий для стимуляции познавательного развития детей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старшего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дошкольного возраста.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Задачи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закрепить и систематизировать представления детей о животном и растительном мире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память, познавательный интерес;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Учить играть детей самостоятельно, в парах,  помогая друг другу.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Закреплять элементарные математические представления.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rtl="0">
              <a:buFont typeface="Wingdings" panose="05000000000000000000" pitchFamily="2" charset="2"/>
              <a:buChar char="Ø"/>
            </a:pP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86264"/>
            <a:ext cx="10058402" cy="1613140"/>
          </a:xfrm>
        </p:spPr>
        <p:txBody>
          <a:bodyPr>
            <a:normAutofit fontScale="90000"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Паровозик очень "легок в управлении", все карточки сделаны на липучках и расположены по обобщающим понятиям в отдельные конверты. Вагоны паровозика легко </a:t>
            </a:r>
            <a:r>
              <a:rPr lang="ru-RU" sz="22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трансформируются на кнопках </a:t>
            </a:r>
            <a:r>
              <a:rPr lang="ru-RU" sz="22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 с легкостью можно добавить или убрать лишний вагон.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97" y="1699404"/>
            <a:ext cx="5719313" cy="4658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699405"/>
            <a:ext cx="5877464" cy="45978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1901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41" y="163901"/>
            <a:ext cx="11714670" cy="2147977"/>
          </a:xfrm>
        </p:spPr>
        <p:txBody>
          <a:bodyPr rtlCol="0"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</a:rPr>
              <a:t>С помощью паровозика дети могут рассортировать домашних и диких животных, животных жарких стран и животных севера, перелетных и зимующих птиц, деревья или кустарники, съедобные и не съедобные грибы</a:t>
            </a:r>
            <a:endParaRPr lang="ru" dirty="0">
              <a:latin typeface="Century Gothic" panose="020B0502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254" y="1906438"/>
            <a:ext cx="7341077" cy="48221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0" y="1"/>
            <a:ext cx="4787660" cy="2725946"/>
          </a:xfrm>
        </p:spPr>
        <p:txBody>
          <a:bodyPr rtlCol="0">
            <a:no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Благодаря паровозику можно закрепить у дошкольников  элементарные математические представления: счет по порядку или не сложные примеры на сложение или вычитание, сравнить числа между собой (больше или меньше). </a:t>
            </a:r>
            <a:endParaRPr lang="ru-RU" sz="20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Рисунок 8" descr="Три ребенка в плащах держатся за руки и играют на улице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599" y="2794960"/>
            <a:ext cx="2941850" cy="39681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71" y="770076"/>
            <a:ext cx="7125420" cy="5094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299" y="362309"/>
            <a:ext cx="11740550" cy="1695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Эта игра хороша и универсальна тем, что по каждой тематической недели можно закреплять пройденный материал. Этот яркий и красочный паровозик придется всем деткам по душе.</a:t>
            </a:r>
            <a:endParaRPr lang="ru-RU" sz="2000" dirty="0">
              <a:latin typeface="Century Gothic" panose="020B0502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dirty="0">
                <a:latin typeface="Century Gothic" panose="020B0502020202020204" pitchFamily="34" charset="0"/>
                <a:ea typeface="Times New Roman" panose="02020603050405020304" pitchFamily="18" charset="0"/>
              </a:rPr>
              <a:t>Паровозик мобильный, легко и быстро собирается в книжку, которую очень удобно положить  на полку с настольными играми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99" y="2058158"/>
            <a:ext cx="5477774" cy="4796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846" y="1880558"/>
            <a:ext cx="5975229" cy="4761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676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5674" y="750497"/>
            <a:ext cx="8540151" cy="4149307"/>
          </a:xfrm>
        </p:spPr>
        <p:txBody>
          <a:bodyPr rtlCol="0">
            <a:normAutofit/>
          </a:bodyPr>
          <a:lstStyle/>
          <a:p>
            <a:pPr rtl="0"/>
            <a:r>
              <a:rPr lang="ru-RU" sz="72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Спасибо за внимание!</a:t>
            </a:r>
            <a:endParaRPr lang="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изображением природы</Template>
  <TotalTime>68</TotalTime>
  <Words>313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Segoe Print</vt:lpstr>
      <vt:lpstr>Times New Roman</vt:lpstr>
      <vt:lpstr>Wingdings</vt:lpstr>
      <vt:lpstr>Природа 16 х 9</vt:lpstr>
      <vt:lpstr>МДОУ ИРМО «Уриковский детский сад комбинированного вида» филиал №3 «Солнышко»</vt:lpstr>
      <vt:lpstr>Презентация PowerPoint</vt:lpstr>
      <vt:lpstr>Дидактическая игра «Поезд с правильными пассажирами» - дидактическое многофункциональное пособие. Его можно использовать и как форму обучения, так и в самостоятельной игровой деятельности.  </vt:lpstr>
      <vt:lpstr>Презентация PowerPoint</vt:lpstr>
      <vt:lpstr>Паровозик очень "легок в управлении", все карточки сделаны на липучках и расположены по обобщающим понятиям в отдельные конверты. Вагоны паровозика легко трансформируются на кнопках и с легкостью можно добавить или убрать лишний вагон.  </vt:lpstr>
      <vt:lpstr>С помощью паровозика дети могут рассортировать домашних и диких животных, животных жарких стран и животных севера, перелетных и зимующих птиц, деревья или кустарники, съедобные и не съедобные грибы</vt:lpstr>
      <vt:lpstr>Благодаря паровозику можно закрепить у дошкольников  элементарные математические представления: счет по порядку или не сложные примеры на сложение или вычитание, сравнить числа между собой (больше или меньше). 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ИРМО «Уриковский детский сад комбинированного вида» филиал №3 «Солнышко»</dc:title>
  <dc:creator>PC</dc:creator>
  <cp:lastModifiedBy>PC</cp:lastModifiedBy>
  <cp:revision>8</cp:revision>
  <dcterms:created xsi:type="dcterms:W3CDTF">2021-10-23T05:18:51Z</dcterms:created>
  <dcterms:modified xsi:type="dcterms:W3CDTF">2021-10-23T06:55:48Z</dcterms:modified>
</cp:coreProperties>
</file>