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80" r:id="rId2"/>
    <p:sldId id="257" r:id="rId3"/>
    <p:sldId id="258" r:id="rId4"/>
    <p:sldId id="259" r:id="rId5"/>
    <p:sldId id="281" r:id="rId6"/>
    <p:sldId id="260" r:id="rId7"/>
    <p:sldId id="271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79" r:id="rId16"/>
    <p:sldId id="272" r:id="rId17"/>
    <p:sldId id="273" r:id="rId18"/>
    <p:sldId id="278" r:id="rId1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4615" autoAdjust="0"/>
  </p:normalViewPr>
  <p:slideViewPr>
    <p:cSldViewPr>
      <p:cViewPr varScale="1">
        <p:scale>
          <a:sx n="61" d="100"/>
          <a:sy n="61" d="100"/>
        </p:scale>
        <p:origin x="-2070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074420" y="479864"/>
            <a:ext cx="5554980" cy="1962912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074420" y="2466752"/>
            <a:ext cx="5554980" cy="23368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43DE0C-33C0-4A01-B48C-B31DCDCA551C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3DDF0-45FF-47E5-8E7B-0D9FFC0548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91075" y="1885069"/>
            <a:ext cx="157734" cy="280416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867882" y="1793355"/>
            <a:ext cx="48006" cy="85344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43DE0C-33C0-4A01-B48C-B31DCDCA551C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3DDF0-45FF-47E5-8E7B-0D9FFC054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366188"/>
            <a:ext cx="1371600" cy="7802033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57250" y="366189"/>
            <a:ext cx="4171950" cy="780203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43DE0C-33C0-4A01-B48C-B31DCDCA551C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3DDF0-45FF-47E5-8E7B-0D9FFC054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43DE0C-33C0-4A01-B48C-B31DCDCA551C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3DDF0-45FF-47E5-8E7B-0D9FFC054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2168" y="-72"/>
            <a:ext cx="5143500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3794" y="3467100"/>
            <a:ext cx="4800600" cy="3048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33794" y="1422400"/>
            <a:ext cx="4800600" cy="2012949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43DE0C-33C0-4A01-B48C-B31DCDCA551C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3DDF0-45FF-47E5-8E7B-0D9FFC0548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1714500" y="0"/>
            <a:ext cx="57150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29241" y="3752875"/>
            <a:ext cx="157734" cy="280416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806048" y="3661160"/>
            <a:ext cx="48006" cy="85344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706" y="365760"/>
            <a:ext cx="5623560" cy="1524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6706" y="2032000"/>
            <a:ext cx="2743200" cy="6217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7066" y="2032000"/>
            <a:ext cx="2743200" cy="6217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43DE0C-33C0-4A01-B48C-B31DCDCA551C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3DDF0-45FF-47E5-8E7B-0D9FFC054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6880448"/>
            <a:ext cx="6172200" cy="1524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437704"/>
            <a:ext cx="3017520" cy="85344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97580" y="437704"/>
            <a:ext cx="3017520" cy="85344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292448"/>
            <a:ext cx="3017520" cy="54864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97580" y="1292448"/>
            <a:ext cx="3017520" cy="54864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43DE0C-33C0-4A01-B48C-B31DCDCA551C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3DDF0-45FF-47E5-8E7B-0D9FFC054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706" y="365760"/>
            <a:ext cx="5623560" cy="1524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43DE0C-33C0-4A01-B48C-B31DCDCA551C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3DDF0-45FF-47E5-8E7B-0D9FFC054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1238" y="0"/>
            <a:ext cx="6096762" cy="9144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43DE0C-33C0-4A01-B48C-B31DCDCA551C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3DDF0-45FF-47E5-8E7B-0D9FFC0548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761238" y="-72"/>
            <a:ext cx="54864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89037"/>
            <a:ext cx="2857500" cy="154940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1875952"/>
            <a:ext cx="2857500" cy="931333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" y="2844802"/>
            <a:ext cx="6115050" cy="53234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43DE0C-33C0-4A01-B48C-B31DCDCA551C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3DDF0-45FF-47E5-8E7B-0D9FFC054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5172" y="1422400"/>
            <a:ext cx="2057400" cy="26416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43DE0C-33C0-4A01-B48C-B31DCDCA551C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3DDF0-45FF-47E5-8E7B-0D9FFC0548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500" y="1422400"/>
            <a:ext cx="3429000" cy="6096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28650" y="1524006"/>
            <a:ext cx="3314700" cy="468604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297544" y="1272456"/>
            <a:ext cx="514350" cy="27241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3752750" y="1249048"/>
            <a:ext cx="486918" cy="27241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8650" y="6400800"/>
            <a:ext cx="3314700" cy="1016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611944" y="-1087896"/>
            <a:ext cx="1229165" cy="2185183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26614" y="28138"/>
            <a:ext cx="1276643" cy="2269588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37162" y="1406771"/>
            <a:ext cx="844288" cy="1470165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759656" y="-72"/>
            <a:ext cx="6098345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6706" y="366184"/>
            <a:ext cx="5623560" cy="1524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076706" y="1930400"/>
            <a:ext cx="5623560" cy="64008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2686050" y="8407400"/>
            <a:ext cx="1600200" cy="63500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243DE0C-33C0-4A01-B48C-B31DCDCA551C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4286250" y="8407400"/>
            <a:ext cx="2171700" cy="63500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6460236" y="8407400"/>
            <a:ext cx="342900" cy="63500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803DDF0-45FF-47E5-8E7B-0D9FFC0548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761238" y="-72"/>
            <a:ext cx="54864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s12.radikal.ru/i185/1202/15/31d9b6edf5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07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</p:spPr>
      </p:pic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2856" y="4499992"/>
            <a:ext cx="2520280" cy="2383532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07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</p:spPr>
      </p:pic>
      <p:pic>
        <p:nvPicPr>
          <p:cNvPr id="6" name="Рисунок 5" descr="images (11)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673" y="1907705"/>
            <a:ext cx="1224136" cy="1115963"/>
          </a:xfrm>
          <a:prstGeom prst="rect">
            <a:avLst/>
          </a:prstGeom>
        </p:spPr>
      </p:pic>
      <p:pic>
        <p:nvPicPr>
          <p:cNvPr id="7" name="Рисунок 6" descr="images (7)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389978">
            <a:off x="4067177" y="7505702"/>
            <a:ext cx="2790825" cy="1638300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07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</p:spPr>
      </p:pic>
      <p:pic>
        <p:nvPicPr>
          <p:cNvPr id="5" name="Рисунок 4" descr="819841795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5064" y="3347864"/>
            <a:ext cx="2348880" cy="2232248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07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</p:spPr>
      </p:pic>
      <p:pic>
        <p:nvPicPr>
          <p:cNvPr id="6" name="Рисунок 5" descr="N3iFEbeWsd8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339752"/>
            <a:ext cx="2808312" cy="2584088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07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</p:spPr>
      </p:pic>
      <p:pic>
        <p:nvPicPr>
          <p:cNvPr id="5" name="Рисунок 4" descr="images (5)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80" y="3635896"/>
            <a:ext cx="2376264" cy="1685925"/>
          </a:xfrm>
          <a:prstGeom prst="rect">
            <a:avLst/>
          </a:prstGeom>
        </p:spPr>
      </p:pic>
      <p:pic>
        <p:nvPicPr>
          <p:cNvPr id="6" name="Рисунок 5" descr="026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1129" y="4572002"/>
            <a:ext cx="1224136" cy="1281361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87 0.04687 C -0.01272 0.05642 -0.01572 0.06423 -0.01896 0.07343 C -0.02104 0.08975 -0.01896 0.09635 -0.02982 0.10815 C -0.03075 0.11093 -0.03028 0.11406 -0.0326 0.11631 C -0.03444 0.11805 -0.03814 0.11753 -0.04069 0.1184 C -0.04438 0.11961 -0.04808 0.12083 -0.05155 0.12239 C -0.06218 0.12708 -0.06935 0.13385 -0.08137 0.13663 C -0.08692 0.1394 -0.09131 0.14374 -0.09778 0.14478 C -0.1142 0.14739 -0.13015 0.15069 -0.14656 0.15294 C -0.16181 0.1644 -0.17776 0.16267 -0.19834 0.16527 C -0.20897 0.16475 -0.26075 0.16301 -0.27716 0.1611 C -0.3056 0.15781 -0.33241 0.15312 -0.36131 0.15103 C -0.37633 0.14722 -0.39205 0.1434 -0.40754 0.14079 C -0.4221 0.13836 -0.42672 0.13958 -0.44013 0.13663 C -0.45053 0.13437 -0.46163 0.12708 -0.47273 0.12656 C -0.49445 0.12534 -0.51618 0.12517 -0.53791 0.12447 C -0.55571 0.1111 -0.55294 0.11423 -0.56242 0.09999 C -0.56704 0.09305 -0.57374 0.08732 -0.57605 0.07951 C -0.58622 0.04513 -0.57397 0.05659 -0.59223 0.04288 C -0.59501 0.0269 -0.60033 0.01249 -0.60865 -0.00209 C -0.6098 -0.00435 -0.61235 -0.00608 -0.61396 -0.00817 C -0.61604 -0.01077 -0.61789 -0.01355 -0.61951 -0.01633 C -0.6283 -0.03178 -0.63153 -0.04897 -0.63569 -0.06528 C -0.6387 -0.07744 -0.64078 -0.08976 -0.64378 -0.10209 C -0.64448 -0.10556 -0.6454 -0.10903 -0.64656 -0.11233 C -0.64818 -0.1165 -0.65211 -0.12449 -0.65211 -0.12449 C -0.65118 -0.1639 -0.65187 -0.20348 -0.64933 -0.24289 C -0.64887 -0.2507 -0.6461 -0.25851 -0.64124 -0.26528 C -0.638 -0.26962 -0.63246 -0.27292 -0.63038 -0.27761 C -0.61535 -0.31042 -0.56403 -0.34011 -0.52173 -0.35105 C -0.49006 -0.35035 -0.45816 -0.35018 -0.42649 -0.34897 C -0.4154 -0.34862 -0.41956 -0.34532 -0.41031 -0.34081 C -0.39344 -0.33247 -0.37032 -0.329 -0.35322 -0.32049 C -0.31577 -0.30174 -0.34512 -0.3132 -0.32062 -0.30417 C -0.30305 -0.29098 -0.28109 -0.28369 -0.26075 -0.27344 C -0.25751 -0.27188 -0.2559 -0.26893 -0.25266 -0.26737 C -0.18539 -0.23265 -0.25174 -0.26772 -0.21174 -0.25105 C -0.18031 -0.23785 -0.15026 -0.22206 -0.11951 -0.20817 C -0.09917 -0.19897 -0.07675 -0.1915 -0.05687 -0.1816 C -0.04762 -0.17101 -0.04277 -0.15834 -0.03514 -0.14706 C -0.03098 -0.13403 -0.01919 -0.1224 -0.00809 -0.11233 C 0.00555 -0.10001 -0.0111 -0.11251 0.00277 -0.09792 C 0.00508 -0.09567 0.00855 -0.0941 0.01086 -0.09185 C 0.01502 -0.08803 0.02196 -0.07969 0.02196 -0.07969 C 0.03028 -0.05938 0.02959 -0.06008 0.0245 -0.02865 C 0.02242 -0.01511 0.02265 -0.01719 0.01086 -0.01442 C 0.00855 -0.00851 0.00578 -0.00435 -2.28849E-6 -7.77778E-6 " pathEditMode="relative" ptsTypes="ffffffffffffffffffffffffffffffffffffffffffffffA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09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-1143000" y="1143000"/>
            <a:ext cx="9144000" cy="6858000"/>
          </a:xfrm>
          <a:prstGeom prst="rect">
            <a:avLst/>
          </a:prstGeom>
        </p:spPr>
      </p:pic>
      <p:pic>
        <p:nvPicPr>
          <p:cNvPr id="2050" name="Picture 2" descr="F:\8 марта 2016 подготовительные\Картинки для презентаций 8марта\images (40)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403312">
            <a:off x="4424609" y="6715797"/>
            <a:ext cx="2448272" cy="2277783"/>
          </a:xfrm>
          <a:prstGeom prst="rect">
            <a:avLst/>
          </a:prstGeom>
          <a:noFill/>
        </p:spPr>
      </p:pic>
      <p:pic>
        <p:nvPicPr>
          <p:cNvPr id="2054" name="Picture 6" descr="F:\8 марта 2016 подготовительные\Картинки для презентаций 8марта\images (23)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01208" y="2411760"/>
            <a:ext cx="1224136" cy="925463"/>
          </a:xfrm>
          <a:prstGeom prst="rect">
            <a:avLst/>
          </a:prstGeom>
          <a:noFill/>
        </p:spPr>
      </p:pic>
      <p:pic>
        <p:nvPicPr>
          <p:cNvPr id="2055" name="Picture 7" descr="F:\8 марта 2016 подготовительные\Картинки для презентаций 8марта\images (39)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43408" y="2051720"/>
            <a:ext cx="1656184" cy="134798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7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107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88281" y="1930400"/>
            <a:ext cx="4800600" cy="6400800"/>
          </a:xfrm>
        </p:spPr>
      </p:pic>
      <p:pic>
        <p:nvPicPr>
          <p:cNvPr id="7" name="Рисунок 6" descr="IMG_107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pic>
        <p:nvPicPr>
          <p:cNvPr id="3074" name="Picture 2" descr="F:\8 марта 2016 подготовительные\Картинки для презентаций 8марта\images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4864" y="971600"/>
            <a:ext cx="2952328" cy="204596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7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107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</p:spPr>
      </p:pic>
      <p:pic>
        <p:nvPicPr>
          <p:cNvPr id="9" name="Picture 2" descr="F:\8 марта 2016 подготовительные\Картинки для презентаций 8марта\images (14)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33056" y="6372200"/>
            <a:ext cx="2924944" cy="2771800"/>
          </a:xfrm>
          <a:prstGeom prst="rect">
            <a:avLst/>
          </a:prstGeom>
          <a:noFill/>
        </p:spPr>
      </p:pic>
      <p:pic>
        <p:nvPicPr>
          <p:cNvPr id="13" name="Picture 2" descr="F:\8 марта 2016 подготовительные\Картинки для презентаций 8марта\title_First_Person_Flappy_Bird_133x76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CFEFD"/>
              </a:clrFrom>
              <a:clrTo>
                <a:srgbClr val="FCFE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23928"/>
            <a:ext cx="1916832" cy="180402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7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511.vkontakte.ru/u29178567/a_a82fbab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06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</p:spPr>
      </p:pic>
      <p:pic>
        <p:nvPicPr>
          <p:cNvPr id="5" name="Рисунок 4" descr="images (33)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665" y="1403648"/>
            <a:ext cx="1800200" cy="1800200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_106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</p:spPr>
      </p:pic>
      <p:pic>
        <p:nvPicPr>
          <p:cNvPr id="5" name="Рисунок 4" descr="images (27)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612024">
            <a:off x="5563838" y="3394623"/>
            <a:ext cx="1250455" cy="1082055"/>
          </a:xfrm>
          <a:prstGeom prst="rect">
            <a:avLst/>
          </a:prstGeom>
        </p:spPr>
      </p:pic>
      <p:pic>
        <p:nvPicPr>
          <p:cNvPr id="6" name="Рисунок 5" descr="images (3)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650" y="1835698"/>
            <a:ext cx="2664296" cy="2240657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992 0.0007 C 0.13385 -0.04965 0.08392 -0.09323 0.01688 -0.09618 C -0.04715 -0.1 -0.10702 -0.06614 -0.11118 -0.01736 C -0.11604 0.02778 -0.0742 0.06979 -0.0141 0.07275 C 0.04092 0.075 0.09293 0.04723 0.09686 0.00521 C 0.10102 -0.03316 0.06588 -0.06909 0.01503 -0.07222 C -0.03213 -0.07448 -0.07605 -0.05104 -0.07905 -0.0158 C -0.08206 0.0158 -0.05409 0.04653 -0.01202 0.04809 C 0.02589 0.05035 0.06196 0.03229 0.06496 0.00365 C 0.06681 -0.02187 0.046 -0.0467 0.01295 -0.04809 C -0.01618 -0.04965 -0.04507 -0.03611 -0.04715 -0.01441 C -0.049 0.00452 -0.03398 0.0224 -0.01017 0.02396 C 0.00994 0.02552 0.03098 0.01719 0.0319 0.00226 C 0.03398 -0.00989 0.02589 -0.02257 0.01087 -0.02413 C -0.00115 -0.02413 -0.01317 -0.021 -0.01502 -0.01284 C -0.01618 -0.00764 -0.0141 -0.00225 -0.00809 -2.77778E-6 C -0.00508 0.0007 -0.003 0.0007 -4.04068E-6 -2.77778E-6 " pathEditMode="relative" rAng="0" ptsTypes="fffffffffffffffff">
                                      <p:cBhvr>
                                        <p:cTn id="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" y="-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06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9080" y="1187624"/>
            <a:ext cx="2448272" cy="2088232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4206  0.125 0.09388  C 0.125 0.1457  0.069 0.18776  0 0.18776  C -0.069 0.18776  -0.125 0.1457  -0.125 0.09388  C -0.125 0.04206  -0.069 0  0 0  Z" pathEditMode="relative" ptsTypes="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06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</p:spPr>
      </p:pic>
      <p:pic>
        <p:nvPicPr>
          <p:cNvPr id="9" name="Рисунок 8" descr="images (19)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2936" y="4427985"/>
            <a:ext cx="2419350" cy="1895475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109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-1143000" y="1143000"/>
            <a:ext cx="9144000" cy="6858000"/>
          </a:xfrm>
          <a:prstGeom prst="rect">
            <a:avLst/>
          </a:prstGeom>
        </p:spPr>
      </p:pic>
      <p:pic>
        <p:nvPicPr>
          <p:cNvPr id="1026" name="Picture 2" descr="F:\8 марта 2016 подготовительные\Картинки для презентаций 8марта\351534598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084168"/>
            <a:ext cx="3501008" cy="3059832"/>
          </a:xfrm>
          <a:prstGeom prst="rect">
            <a:avLst/>
          </a:prstGeom>
          <a:noFill/>
        </p:spPr>
      </p:pic>
      <p:pic>
        <p:nvPicPr>
          <p:cNvPr id="1027" name="Picture 3" descr="F:\8 марта 2016 подготовительные\Картинки для презентаций 8марта\images (2)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13176" y="3275856"/>
            <a:ext cx="1556792" cy="1375420"/>
          </a:xfrm>
          <a:prstGeom prst="rect">
            <a:avLst/>
          </a:prstGeom>
          <a:noFill/>
        </p:spPr>
      </p:pic>
      <p:pic>
        <p:nvPicPr>
          <p:cNvPr id="1029" name="Picture 5" descr="F:\8 марта 2016 подготовительные\Картинки для презентаций 8марта\images (33)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67744"/>
            <a:ext cx="2019300" cy="225742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7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06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</p:spPr>
      </p:pic>
      <p:pic>
        <p:nvPicPr>
          <p:cNvPr id="6" name="Рисунок 5" descr="images (8)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DFDFF"/>
              </a:clrFrom>
              <a:clrTo>
                <a:srgbClr val="FDFD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1050" y="2627784"/>
            <a:ext cx="2390775" cy="1914525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06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</p:spPr>
      </p:pic>
      <p:pic>
        <p:nvPicPr>
          <p:cNvPr id="5" name="Рисунок 4" descr="images.pn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7114" y="323528"/>
            <a:ext cx="2950840" cy="2517701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212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Наталья</cp:lastModifiedBy>
  <cp:revision>22</cp:revision>
  <dcterms:created xsi:type="dcterms:W3CDTF">2016-02-13T06:34:53Z</dcterms:created>
  <dcterms:modified xsi:type="dcterms:W3CDTF">2021-10-23T12:49:27Z</dcterms:modified>
</cp:coreProperties>
</file>